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27"/>
  </p:notesMasterIdLst>
  <p:sldIdLst>
    <p:sldId id="490" r:id="rId4"/>
    <p:sldId id="272" r:id="rId5"/>
    <p:sldId id="273" r:id="rId6"/>
    <p:sldId id="491" r:id="rId7"/>
    <p:sldId id="484" r:id="rId8"/>
    <p:sldId id="274" r:id="rId9"/>
    <p:sldId id="486" r:id="rId10"/>
    <p:sldId id="492" r:id="rId11"/>
    <p:sldId id="485" r:id="rId12"/>
    <p:sldId id="493" r:id="rId13"/>
    <p:sldId id="487" r:id="rId14"/>
    <p:sldId id="494" r:id="rId15"/>
    <p:sldId id="488" r:id="rId16"/>
    <p:sldId id="495" r:id="rId17"/>
    <p:sldId id="489" r:id="rId18"/>
    <p:sldId id="275" r:id="rId19"/>
    <p:sldId id="497" r:id="rId20"/>
    <p:sldId id="498" r:id="rId21"/>
    <p:sldId id="499" r:id="rId22"/>
    <p:sldId id="500" r:id="rId23"/>
    <p:sldId id="501" r:id="rId24"/>
    <p:sldId id="502" r:id="rId25"/>
    <p:sldId id="49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y Alexander" userId="59ccea07-aeeb-4d59-bf9f-496e3282a838" providerId="ADAL" clId="{BCECC2BF-CE5D-48CF-83CC-ACA7D8D2566F}"/>
    <pc:docChg chg="modSld">
      <pc:chgData name="Jenny Alexander" userId="59ccea07-aeeb-4d59-bf9f-496e3282a838" providerId="ADAL" clId="{BCECC2BF-CE5D-48CF-83CC-ACA7D8D2566F}" dt="2024-01-24T19:59:41.018" v="29" actId="20577"/>
      <pc:docMkLst>
        <pc:docMk/>
      </pc:docMkLst>
      <pc:sldChg chg="modSp mod">
        <pc:chgData name="Jenny Alexander" userId="59ccea07-aeeb-4d59-bf9f-496e3282a838" providerId="ADAL" clId="{BCECC2BF-CE5D-48CF-83CC-ACA7D8D2566F}" dt="2024-01-24T19:59:41.018" v="29" actId="20577"/>
        <pc:sldMkLst>
          <pc:docMk/>
          <pc:sldMk cId="2107582027" sldId="490"/>
        </pc:sldMkLst>
        <pc:spChg chg="mod">
          <ac:chgData name="Jenny Alexander" userId="59ccea07-aeeb-4d59-bf9f-496e3282a838" providerId="ADAL" clId="{BCECC2BF-CE5D-48CF-83CC-ACA7D8D2566F}" dt="2024-01-24T19:59:41.018" v="29" actId="20577"/>
          <ac:spMkLst>
            <pc:docMk/>
            <pc:sldMk cId="2107582027" sldId="490"/>
            <ac:spMk id="4" creationId="{FDBB5419-7751-C67F-03B4-CBE440313557}"/>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ata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F1ED65-5012-4543-BD60-6CDA930172CB}" type="doc">
      <dgm:prSet loTypeId="urn:microsoft.com/office/officeart/2018/2/layout/IconCircleList" loCatId="icon" qsTypeId="urn:microsoft.com/office/officeart/2005/8/quickstyle/simple1" qsCatId="simple" csTypeId="urn:microsoft.com/office/officeart/2005/8/colors/colorful1" csCatId="colorful" phldr="1"/>
      <dgm:spPr/>
      <dgm:t>
        <a:bodyPr/>
        <a:lstStyle/>
        <a:p>
          <a:endParaRPr lang="en-US"/>
        </a:p>
      </dgm:t>
    </dgm:pt>
    <dgm:pt modelId="{1D4C142B-3193-4B06-BD69-51347F28321A}">
      <dgm:prSet/>
      <dgm:spPr/>
      <dgm:t>
        <a:bodyPr/>
        <a:lstStyle/>
        <a:p>
          <a:pPr>
            <a:lnSpc>
              <a:spcPct val="100000"/>
            </a:lnSpc>
          </a:pPr>
          <a:r>
            <a:rPr lang="en-US" dirty="0">
              <a:latin typeface="+mn-lt"/>
              <a:cs typeface="Arial" panose="020B0604020202020204" pitchFamily="34" charset="0"/>
            </a:rPr>
            <a:t>What is the most important problem that you face?</a:t>
          </a:r>
        </a:p>
      </dgm:t>
    </dgm:pt>
    <dgm:pt modelId="{1D450730-101E-4AD4-BF78-FE9A1795C403}" type="parTrans" cxnId="{37A0376D-00E3-4A9D-A516-7055D5B82269}">
      <dgm:prSet/>
      <dgm:spPr/>
      <dgm:t>
        <a:bodyPr/>
        <a:lstStyle/>
        <a:p>
          <a:endParaRPr lang="en-US"/>
        </a:p>
      </dgm:t>
    </dgm:pt>
    <dgm:pt modelId="{4C94320F-6581-4CFC-9C00-6E6B88A402E7}" type="sibTrans" cxnId="{37A0376D-00E3-4A9D-A516-7055D5B82269}">
      <dgm:prSet/>
      <dgm:spPr/>
      <dgm:t>
        <a:bodyPr/>
        <a:lstStyle/>
        <a:p>
          <a:pPr>
            <a:lnSpc>
              <a:spcPct val="100000"/>
            </a:lnSpc>
          </a:pPr>
          <a:endParaRPr lang="en-US"/>
        </a:p>
      </dgm:t>
    </dgm:pt>
    <dgm:pt modelId="{DFA1110D-B8CC-4BF7-B3D2-448E9626FD81}">
      <dgm:prSet/>
      <dgm:spPr/>
      <dgm:t>
        <a:bodyPr/>
        <a:lstStyle/>
        <a:p>
          <a:pPr>
            <a:lnSpc>
              <a:spcPct val="100000"/>
            </a:lnSpc>
          </a:pPr>
          <a:r>
            <a:rPr lang="en-US" dirty="0">
              <a:latin typeface="+mj-lt"/>
              <a:cs typeface="Arial" panose="020B0604020202020204" pitchFamily="34" charset="0"/>
            </a:rPr>
            <a:t>What change can be made </a:t>
          </a:r>
          <a:r>
            <a:rPr lang="en-US" dirty="0">
              <a:latin typeface="+mn-lt"/>
              <a:cs typeface="Arial" panose="020B0604020202020204" pitchFamily="34" charset="0"/>
            </a:rPr>
            <a:t>to</a:t>
          </a:r>
          <a:r>
            <a:rPr lang="en-US" dirty="0">
              <a:latin typeface="+mj-lt"/>
              <a:cs typeface="Arial" panose="020B0604020202020204" pitchFamily="34" charset="0"/>
            </a:rPr>
            <a:t> help you overcome this problem?</a:t>
          </a:r>
        </a:p>
      </dgm:t>
    </dgm:pt>
    <dgm:pt modelId="{F6BCDFC3-1D2E-493D-9D36-4A90FE5DD054}" type="parTrans" cxnId="{B095D6A4-DA6D-481C-AB5F-1CF54658D34B}">
      <dgm:prSet/>
      <dgm:spPr/>
      <dgm:t>
        <a:bodyPr/>
        <a:lstStyle/>
        <a:p>
          <a:endParaRPr lang="en-US"/>
        </a:p>
      </dgm:t>
    </dgm:pt>
    <dgm:pt modelId="{71577BE3-B41B-4866-BDBA-5C70D9C61064}" type="sibTrans" cxnId="{B095D6A4-DA6D-481C-AB5F-1CF54658D34B}">
      <dgm:prSet/>
      <dgm:spPr/>
      <dgm:t>
        <a:bodyPr/>
        <a:lstStyle/>
        <a:p>
          <a:endParaRPr lang="en-US"/>
        </a:p>
      </dgm:t>
    </dgm:pt>
    <dgm:pt modelId="{E84570B6-DB7E-43C9-B06E-51983FF2418C}" type="pres">
      <dgm:prSet presAssocID="{F9F1ED65-5012-4543-BD60-6CDA930172CB}" presName="root" presStyleCnt="0">
        <dgm:presLayoutVars>
          <dgm:dir/>
          <dgm:resizeHandles val="exact"/>
        </dgm:presLayoutVars>
      </dgm:prSet>
      <dgm:spPr/>
    </dgm:pt>
    <dgm:pt modelId="{94E0964C-C61D-41DC-8745-907994295325}" type="pres">
      <dgm:prSet presAssocID="{F9F1ED65-5012-4543-BD60-6CDA930172CB}" presName="container" presStyleCnt="0">
        <dgm:presLayoutVars>
          <dgm:dir/>
          <dgm:resizeHandles val="exact"/>
        </dgm:presLayoutVars>
      </dgm:prSet>
      <dgm:spPr/>
    </dgm:pt>
    <dgm:pt modelId="{071B5B70-771D-41F4-B664-7AD9F52C60E1}" type="pres">
      <dgm:prSet presAssocID="{1D4C142B-3193-4B06-BD69-51347F28321A}" presName="compNode" presStyleCnt="0"/>
      <dgm:spPr/>
    </dgm:pt>
    <dgm:pt modelId="{E63D42B6-1DC1-466D-BE00-B81E67BE2C33}" type="pres">
      <dgm:prSet presAssocID="{1D4C142B-3193-4B06-BD69-51347F28321A}" presName="iconBgRect" presStyleLbl="bgShp" presStyleIdx="0" presStyleCnt="2"/>
      <dgm:spPr/>
    </dgm:pt>
    <dgm:pt modelId="{6032A1FC-D4A9-4BA6-AAD0-BC83E3DE698A}" type="pres">
      <dgm:prSet presAssocID="{1D4C142B-3193-4B06-BD69-51347F28321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Question mark"/>
        </a:ext>
      </dgm:extLst>
    </dgm:pt>
    <dgm:pt modelId="{75927BD7-BAAA-4F4C-8631-DF392DF0E6EA}" type="pres">
      <dgm:prSet presAssocID="{1D4C142B-3193-4B06-BD69-51347F28321A}" presName="spaceRect" presStyleCnt="0"/>
      <dgm:spPr/>
    </dgm:pt>
    <dgm:pt modelId="{421B6B5E-C511-4266-9F48-B2BE65A8549F}" type="pres">
      <dgm:prSet presAssocID="{1D4C142B-3193-4B06-BD69-51347F28321A}" presName="textRect" presStyleLbl="revTx" presStyleIdx="0" presStyleCnt="2">
        <dgm:presLayoutVars>
          <dgm:chMax val="1"/>
          <dgm:chPref val="1"/>
        </dgm:presLayoutVars>
      </dgm:prSet>
      <dgm:spPr/>
    </dgm:pt>
    <dgm:pt modelId="{7BB72B0D-7C73-4712-8E41-EF86D1DD6A15}" type="pres">
      <dgm:prSet presAssocID="{4C94320F-6581-4CFC-9C00-6E6B88A402E7}" presName="sibTrans" presStyleLbl="sibTrans2D1" presStyleIdx="0" presStyleCnt="0"/>
      <dgm:spPr/>
    </dgm:pt>
    <dgm:pt modelId="{8CC94738-E05B-49F0-8531-2361EFE1BA9F}" type="pres">
      <dgm:prSet presAssocID="{DFA1110D-B8CC-4BF7-B3D2-448E9626FD81}" presName="compNode" presStyleCnt="0"/>
      <dgm:spPr/>
    </dgm:pt>
    <dgm:pt modelId="{67798B8B-953A-4D0A-8008-B6A570F27FCA}" type="pres">
      <dgm:prSet presAssocID="{DFA1110D-B8CC-4BF7-B3D2-448E9626FD81}" presName="iconBgRect" presStyleLbl="bgShp" presStyleIdx="1" presStyleCnt="2"/>
      <dgm:spPr/>
    </dgm:pt>
    <dgm:pt modelId="{88970AB4-DBDF-4264-B0B3-6EC707242DD6}" type="pres">
      <dgm:prSet presAssocID="{DFA1110D-B8CC-4BF7-B3D2-448E9626FD8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ight Bulb and Gear"/>
        </a:ext>
      </dgm:extLst>
    </dgm:pt>
    <dgm:pt modelId="{5C328D2D-B46C-48D9-98C4-2C41BA476B74}" type="pres">
      <dgm:prSet presAssocID="{DFA1110D-B8CC-4BF7-B3D2-448E9626FD81}" presName="spaceRect" presStyleCnt="0"/>
      <dgm:spPr/>
    </dgm:pt>
    <dgm:pt modelId="{7F3F78A4-48A4-4FDB-9FC9-16BE5EC879F9}" type="pres">
      <dgm:prSet presAssocID="{DFA1110D-B8CC-4BF7-B3D2-448E9626FD81}" presName="textRect" presStyleLbl="revTx" presStyleIdx="1" presStyleCnt="2">
        <dgm:presLayoutVars>
          <dgm:chMax val="1"/>
          <dgm:chPref val="1"/>
        </dgm:presLayoutVars>
      </dgm:prSet>
      <dgm:spPr/>
    </dgm:pt>
  </dgm:ptLst>
  <dgm:cxnLst>
    <dgm:cxn modelId="{1FE1020D-145E-4BE1-8C5C-E14893965C67}" type="presOf" srcId="{4C94320F-6581-4CFC-9C00-6E6B88A402E7}" destId="{7BB72B0D-7C73-4712-8E41-EF86D1DD6A15}" srcOrd="0" destOrd="0" presId="urn:microsoft.com/office/officeart/2018/2/layout/IconCircleList"/>
    <dgm:cxn modelId="{BE4BA133-3479-4DCC-BEEE-FBFEFBDD6549}" type="presOf" srcId="{DFA1110D-B8CC-4BF7-B3D2-448E9626FD81}" destId="{7F3F78A4-48A4-4FDB-9FC9-16BE5EC879F9}" srcOrd="0" destOrd="0" presId="urn:microsoft.com/office/officeart/2018/2/layout/IconCircleList"/>
    <dgm:cxn modelId="{37A0376D-00E3-4A9D-A516-7055D5B82269}" srcId="{F9F1ED65-5012-4543-BD60-6CDA930172CB}" destId="{1D4C142B-3193-4B06-BD69-51347F28321A}" srcOrd="0" destOrd="0" parTransId="{1D450730-101E-4AD4-BF78-FE9A1795C403}" sibTransId="{4C94320F-6581-4CFC-9C00-6E6B88A402E7}"/>
    <dgm:cxn modelId="{B095D6A4-DA6D-481C-AB5F-1CF54658D34B}" srcId="{F9F1ED65-5012-4543-BD60-6CDA930172CB}" destId="{DFA1110D-B8CC-4BF7-B3D2-448E9626FD81}" srcOrd="1" destOrd="0" parTransId="{F6BCDFC3-1D2E-493D-9D36-4A90FE5DD054}" sibTransId="{71577BE3-B41B-4866-BDBA-5C70D9C61064}"/>
    <dgm:cxn modelId="{AAEA94B2-9274-4C18-9B6D-AD97FAE001D4}" type="presOf" srcId="{1D4C142B-3193-4B06-BD69-51347F28321A}" destId="{421B6B5E-C511-4266-9F48-B2BE65A8549F}" srcOrd="0" destOrd="0" presId="urn:microsoft.com/office/officeart/2018/2/layout/IconCircleList"/>
    <dgm:cxn modelId="{EDECF6F6-4055-4FE1-B112-BF18D821F36C}" type="presOf" srcId="{F9F1ED65-5012-4543-BD60-6CDA930172CB}" destId="{E84570B6-DB7E-43C9-B06E-51983FF2418C}" srcOrd="0" destOrd="0" presId="urn:microsoft.com/office/officeart/2018/2/layout/IconCircleList"/>
    <dgm:cxn modelId="{9F3E4C0C-DC16-45D6-8B39-84F707F3D711}" type="presParOf" srcId="{E84570B6-DB7E-43C9-B06E-51983FF2418C}" destId="{94E0964C-C61D-41DC-8745-907994295325}" srcOrd="0" destOrd="0" presId="urn:microsoft.com/office/officeart/2018/2/layout/IconCircleList"/>
    <dgm:cxn modelId="{04B6F75A-411D-415B-B706-1A69F5EB367E}" type="presParOf" srcId="{94E0964C-C61D-41DC-8745-907994295325}" destId="{071B5B70-771D-41F4-B664-7AD9F52C60E1}" srcOrd="0" destOrd="0" presId="urn:microsoft.com/office/officeart/2018/2/layout/IconCircleList"/>
    <dgm:cxn modelId="{DF646B79-C2C4-42AF-8E06-597087CD7888}" type="presParOf" srcId="{071B5B70-771D-41F4-B664-7AD9F52C60E1}" destId="{E63D42B6-1DC1-466D-BE00-B81E67BE2C33}" srcOrd="0" destOrd="0" presId="urn:microsoft.com/office/officeart/2018/2/layout/IconCircleList"/>
    <dgm:cxn modelId="{EE989C3A-C316-48E7-A4A7-56BDE444BFD0}" type="presParOf" srcId="{071B5B70-771D-41F4-B664-7AD9F52C60E1}" destId="{6032A1FC-D4A9-4BA6-AAD0-BC83E3DE698A}" srcOrd="1" destOrd="0" presId="urn:microsoft.com/office/officeart/2018/2/layout/IconCircleList"/>
    <dgm:cxn modelId="{084F858E-F5BD-4F91-9BC3-D1F3AB91EC40}" type="presParOf" srcId="{071B5B70-771D-41F4-B664-7AD9F52C60E1}" destId="{75927BD7-BAAA-4F4C-8631-DF392DF0E6EA}" srcOrd="2" destOrd="0" presId="urn:microsoft.com/office/officeart/2018/2/layout/IconCircleList"/>
    <dgm:cxn modelId="{58B672E4-081A-4902-BAE7-56836823D8D6}" type="presParOf" srcId="{071B5B70-771D-41F4-B664-7AD9F52C60E1}" destId="{421B6B5E-C511-4266-9F48-B2BE65A8549F}" srcOrd="3" destOrd="0" presId="urn:microsoft.com/office/officeart/2018/2/layout/IconCircleList"/>
    <dgm:cxn modelId="{6D2063A0-310B-4429-8666-1B7DDCA27B8B}" type="presParOf" srcId="{94E0964C-C61D-41DC-8745-907994295325}" destId="{7BB72B0D-7C73-4712-8E41-EF86D1DD6A15}" srcOrd="1" destOrd="0" presId="urn:microsoft.com/office/officeart/2018/2/layout/IconCircleList"/>
    <dgm:cxn modelId="{E2946674-EFA0-4373-8E9F-DC3FA9AC5926}" type="presParOf" srcId="{94E0964C-C61D-41DC-8745-907994295325}" destId="{8CC94738-E05B-49F0-8531-2361EFE1BA9F}" srcOrd="2" destOrd="0" presId="urn:microsoft.com/office/officeart/2018/2/layout/IconCircleList"/>
    <dgm:cxn modelId="{24D634A8-70A4-4C9C-9D89-AA740335B97B}" type="presParOf" srcId="{8CC94738-E05B-49F0-8531-2361EFE1BA9F}" destId="{67798B8B-953A-4D0A-8008-B6A570F27FCA}" srcOrd="0" destOrd="0" presId="urn:microsoft.com/office/officeart/2018/2/layout/IconCircleList"/>
    <dgm:cxn modelId="{89CD60B5-FCAC-4F77-B257-0F4B1F89B353}" type="presParOf" srcId="{8CC94738-E05B-49F0-8531-2361EFE1BA9F}" destId="{88970AB4-DBDF-4264-B0B3-6EC707242DD6}" srcOrd="1" destOrd="0" presId="urn:microsoft.com/office/officeart/2018/2/layout/IconCircleList"/>
    <dgm:cxn modelId="{F40D2D76-67B9-4819-929E-CE36C04D2941}" type="presParOf" srcId="{8CC94738-E05B-49F0-8531-2361EFE1BA9F}" destId="{5C328D2D-B46C-48D9-98C4-2C41BA476B74}" srcOrd="2" destOrd="0" presId="urn:microsoft.com/office/officeart/2018/2/layout/IconCircleList"/>
    <dgm:cxn modelId="{30A45931-1E43-4FB0-A903-A10355FA3F39}" type="presParOf" srcId="{8CC94738-E05B-49F0-8531-2361EFE1BA9F}" destId="{7F3F78A4-48A4-4FDB-9FC9-16BE5EC879F9}"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F4043A-8F22-4F99-BD42-51F2CE6A89C3}"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63C7A2E-E1AE-4994-B8DF-93454F44E9B0}">
      <dgm:prSet/>
      <dgm:spPr/>
      <dgm:t>
        <a:bodyPr/>
        <a:lstStyle/>
        <a:p>
          <a:r>
            <a:rPr lang="en-US" dirty="0">
              <a:latin typeface="+mn-lt"/>
              <a:cs typeface="Arial" panose="020B0604020202020204" pitchFamily="34" charset="0"/>
            </a:rPr>
            <a:t>How would achieving your goal change your daily life?</a:t>
          </a:r>
        </a:p>
      </dgm:t>
    </dgm:pt>
    <dgm:pt modelId="{682DE4F1-C35F-4DEF-BC4F-BECEECECE04F}" type="parTrans" cxnId="{380AF961-DB56-4F21-A1D9-FF25114824EF}">
      <dgm:prSet/>
      <dgm:spPr/>
      <dgm:t>
        <a:bodyPr/>
        <a:lstStyle/>
        <a:p>
          <a:endParaRPr lang="en-US"/>
        </a:p>
      </dgm:t>
    </dgm:pt>
    <dgm:pt modelId="{B4101AE1-8571-4D40-AE33-2560FE24070C}" type="sibTrans" cxnId="{380AF961-DB56-4F21-A1D9-FF25114824EF}">
      <dgm:prSet/>
      <dgm:spPr/>
      <dgm:t>
        <a:bodyPr/>
        <a:lstStyle/>
        <a:p>
          <a:endParaRPr lang="en-US"/>
        </a:p>
      </dgm:t>
    </dgm:pt>
    <dgm:pt modelId="{EB40FA4B-08C3-4358-9348-923A19D5E783}">
      <dgm:prSet/>
      <dgm:spPr/>
      <dgm:t>
        <a:bodyPr/>
        <a:lstStyle/>
        <a:p>
          <a:r>
            <a:rPr lang="en-US" dirty="0">
              <a:latin typeface="+mn-lt"/>
              <a:cs typeface="Arial" panose="020B0604020202020204" pitchFamily="34" charset="0"/>
            </a:rPr>
            <a:t>How would it make your life better?</a:t>
          </a:r>
        </a:p>
      </dgm:t>
    </dgm:pt>
    <dgm:pt modelId="{A5500FBE-8465-4CB3-9B19-D43A32230D69}" type="parTrans" cxnId="{0FE3667B-C6D3-44D5-83C4-069A3EBCC7DE}">
      <dgm:prSet/>
      <dgm:spPr/>
      <dgm:t>
        <a:bodyPr/>
        <a:lstStyle/>
        <a:p>
          <a:endParaRPr lang="en-US"/>
        </a:p>
      </dgm:t>
    </dgm:pt>
    <dgm:pt modelId="{49259471-B552-406A-A61D-6471723271A2}" type="sibTrans" cxnId="{0FE3667B-C6D3-44D5-83C4-069A3EBCC7DE}">
      <dgm:prSet/>
      <dgm:spPr/>
      <dgm:t>
        <a:bodyPr/>
        <a:lstStyle/>
        <a:p>
          <a:endParaRPr lang="en-US"/>
        </a:p>
      </dgm:t>
    </dgm:pt>
    <dgm:pt modelId="{263CFA66-7F25-492A-9180-854FFF87E415}" type="pres">
      <dgm:prSet presAssocID="{FEF4043A-8F22-4F99-BD42-51F2CE6A89C3}" presName="root" presStyleCnt="0">
        <dgm:presLayoutVars>
          <dgm:dir/>
          <dgm:resizeHandles val="exact"/>
        </dgm:presLayoutVars>
      </dgm:prSet>
      <dgm:spPr/>
    </dgm:pt>
    <dgm:pt modelId="{405CBE2B-E609-4AE8-ADDC-C5334E47D4D9}" type="pres">
      <dgm:prSet presAssocID="{263C7A2E-E1AE-4994-B8DF-93454F44E9B0}" presName="compNode" presStyleCnt="0"/>
      <dgm:spPr/>
    </dgm:pt>
    <dgm:pt modelId="{3F6AB10E-CBBA-4D52-8C0D-F6DF9D600082}" type="pres">
      <dgm:prSet presAssocID="{263C7A2E-E1AE-4994-B8DF-93454F44E9B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llseye"/>
        </a:ext>
      </dgm:extLst>
    </dgm:pt>
    <dgm:pt modelId="{7CAE78B5-2D59-4A90-B910-6965F3FBDE34}" type="pres">
      <dgm:prSet presAssocID="{263C7A2E-E1AE-4994-B8DF-93454F44E9B0}" presName="spaceRect" presStyleCnt="0"/>
      <dgm:spPr/>
    </dgm:pt>
    <dgm:pt modelId="{F805FA5F-0C5F-4FE4-8ADA-0893F45F117C}" type="pres">
      <dgm:prSet presAssocID="{263C7A2E-E1AE-4994-B8DF-93454F44E9B0}" presName="textRect" presStyleLbl="revTx" presStyleIdx="0" presStyleCnt="2">
        <dgm:presLayoutVars>
          <dgm:chMax val="1"/>
          <dgm:chPref val="1"/>
        </dgm:presLayoutVars>
      </dgm:prSet>
      <dgm:spPr/>
    </dgm:pt>
    <dgm:pt modelId="{3897CB51-A7D7-45BC-B321-5D956F3EDFA2}" type="pres">
      <dgm:prSet presAssocID="{B4101AE1-8571-4D40-AE33-2560FE24070C}" presName="sibTrans" presStyleCnt="0"/>
      <dgm:spPr/>
    </dgm:pt>
    <dgm:pt modelId="{5AAA6ACF-C30D-4B94-BD9A-623C92D12930}" type="pres">
      <dgm:prSet presAssocID="{EB40FA4B-08C3-4358-9348-923A19D5E783}" presName="compNode" presStyleCnt="0"/>
      <dgm:spPr/>
    </dgm:pt>
    <dgm:pt modelId="{87614C8D-00E5-4C5E-BC8E-18F0D88F797C}" type="pres">
      <dgm:prSet presAssocID="{EB40FA4B-08C3-4358-9348-923A19D5E78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50A805C4-44FF-45EE-85CD-CBE8796DA454}" type="pres">
      <dgm:prSet presAssocID="{EB40FA4B-08C3-4358-9348-923A19D5E783}" presName="spaceRect" presStyleCnt="0"/>
      <dgm:spPr/>
    </dgm:pt>
    <dgm:pt modelId="{4C368414-127B-4B86-973B-9F3098F22F8D}" type="pres">
      <dgm:prSet presAssocID="{EB40FA4B-08C3-4358-9348-923A19D5E783}" presName="textRect" presStyleLbl="revTx" presStyleIdx="1" presStyleCnt="2">
        <dgm:presLayoutVars>
          <dgm:chMax val="1"/>
          <dgm:chPref val="1"/>
        </dgm:presLayoutVars>
      </dgm:prSet>
      <dgm:spPr/>
    </dgm:pt>
  </dgm:ptLst>
  <dgm:cxnLst>
    <dgm:cxn modelId="{EA0CBA5D-32DC-455B-9A9C-A525C8937652}" type="presOf" srcId="{263C7A2E-E1AE-4994-B8DF-93454F44E9B0}" destId="{F805FA5F-0C5F-4FE4-8ADA-0893F45F117C}" srcOrd="0" destOrd="0" presId="urn:microsoft.com/office/officeart/2018/2/layout/IconLabelList"/>
    <dgm:cxn modelId="{380AF961-DB56-4F21-A1D9-FF25114824EF}" srcId="{FEF4043A-8F22-4F99-BD42-51F2CE6A89C3}" destId="{263C7A2E-E1AE-4994-B8DF-93454F44E9B0}" srcOrd="0" destOrd="0" parTransId="{682DE4F1-C35F-4DEF-BC4F-BECEECECE04F}" sibTransId="{B4101AE1-8571-4D40-AE33-2560FE24070C}"/>
    <dgm:cxn modelId="{0BF7124E-B2D4-4565-81A9-CCF283B71A1B}" type="presOf" srcId="{FEF4043A-8F22-4F99-BD42-51F2CE6A89C3}" destId="{263CFA66-7F25-492A-9180-854FFF87E415}" srcOrd="0" destOrd="0" presId="urn:microsoft.com/office/officeart/2018/2/layout/IconLabelList"/>
    <dgm:cxn modelId="{0FE3667B-C6D3-44D5-83C4-069A3EBCC7DE}" srcId="{FEF4043A-8F22-4F99-BD42-51F2CE6A89C3}" destId="{EB40FA4B-08C3-4358-9348-923A19D5E783}" srcOrd="1" destOrd="0" parTransId="{A5500FBE-8465-4CB3-9B19-D43A32230D69}" sibTransId="{49259471-B552-406A-A61D-6471723271A2}"/>
    <dgm:cxn modelId="{7B34F19B-E776-4E3C-8075-5679A69DF040}" type="presOf" srcId="{EB40FA4B-08C3-4358-9348-923A19D5E783}" destId="{4C368414-127B-4B86-973B-9F3098F22F8D}" srcOrd="0" destOrd="0" presId="urn:microsoft.com/office/officeart/2018/2/layout/IconLabelList"/>
    <dgm:cxn modelId="{D90AB000-D90B-45C6-B9D7-46C0CFEAF6D3}" type="presParOf" srcId="{263CFA66-7F25-492A-9180-854FFF87E415}" destId="{405CBE2B-E609-4AE8-ADDC-C5334E47D4D9}" srcOrd="0" destOrd="0" presId="urn:microsoft.com/office/officeart/2018/2/layout/IconLabelList"/>
    <dgm:cxn modelId="{FFCE09AF-E05F-446C-8368-C643D6A6E68A}" type="presParOf" srcId="{405CBE2B-E609-4AE8-ADDC-C5334E47D4D9}" destId="{3F6AB10E-CBBA-4D52-8C0D-F6DF9D600082}" srcOrd="0" destOrd="0" presId="urn:microsoft.com/office/officeart/2018/2/layout/IconLabelList"/>
    <dgm:cxn modelId="{9495C652-EC25-4066-A8A1-C7EB065E1B32}" type="presParOf" srcId="{405CBE2B-E609-4AE8-ADDC-C5334E47D4D9}" destId="{7CAE78B5-2D59-4A90-B910-6965F3FBDE34}" srcOrd="1" destOrd="0" presId="urn:microsoft.com/office/officeart/2018/2/layout/IconLabelList"/>
    <dgm:cxn modelId="{59403F67-523E-4CA9-8678-D447A4C2C2D3}" type="presParOf" srcId="{405CBE2B-E609-4AE8-ADDC-C5334E47D4D9}" destId="{F805FA5F-0C5F-4FE4-8ADA-0893F45F117C}" srcOrd="2" destOrd="0" presId="urn:microsoft.com/office/officeart/2018/2/layout/IconLabelList"/>
    <dgm:cxn modelId="{0B3C5F4B-C556-4E44-A28D-C38C6CB0B730}" type="presParOf" srcId="{263CFA66-7F25-492A-9180-854FFF87E415}" destId="{3897CB51-A7D7-45BC-B321-5D956F3EDFA2}" srcOrd="1" destOrd="0" presId="urn:microsoft.com/office/officeart/2018/2/layout/IconLabelList"/>
    <dgm:cxn modelId="{E189589C-6F23-46EF-BB48-7E86E3A9E222}" type="presParOf" srcId="{263CFA66-7F25-492A-9180-854FFF87E415}" destId="{5AAA6ACF-C30D-4B94-BD9A-623C92D12930}" srcOrd="2" destOrd="0" presId="urn:microsoft.com/office/officeart/2018/2/layout/IconLabelList"/>
    <dgm:cxn modelId="{8AD1381A-E2CD-402C-B754-BE7F3206026C}" type="presParOf" srcId="{5AAA6ACF-C30D-4B94-BD9A-623C92D12930}" destId="{87614C8D-00E5-4C5E-BC8E-18F0D88F797C}" srcOrd="0" destOrd="0" presId="urn:microsoft.com/office/officeart/2018/2/layout/IconLabelList"/>
    <dgm:cxn modelId="{2D81BD9D-E7B6-471E-A933-15B4EB34A41E}" type="presParOf" srcId="{5AAA6ACF-C30D-4B94-BD9A-623C92D12930}" destId="{50A805C4-44FF-45EE-85CD-CBE8796DA454}" srcOrd="1" destOrd="0" presId="urn:microsoft.com/office/officeart/2018/2/layout/IconLabelList"/>
    <dgm:cxn modelId="{3C839389-723A-4F38-B6B0-561A480B7DD7}" type="presParOf" srcId="{5AAA6ACF-C30D-4B94-BD9A-623C92D12930}" destId="{4C368414-127B-4B86-973B-9F3098F22F8D}"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3D42B6-1DC1-466D-BE00-B81E67BE2C33}">
      <dsp:nvSpPr>
        <dsp:cNvPr id="0" name=""/>
        <dsp:cNvSpPr/>
      </dsp:nvSpPr>
      <dsp:spPr>
        <a:xfrm>
          <a:off x="37322" y="2082251"/>
          <a:ext cx="1480332" cy="148033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32A1FC-D4A9-4BA6-AAD0-BC83E3DE698A}">
      <dsp:nvSpPr>
        <dsp:cNvPr id="0" name=""/>
        <dsp:cNvSpPr/>
      </dsp:nvSpPr>
      <dsp:spPr>
        <a:xfrm>
          <a:off x="348192" y="2393121"/>
          <a:ext cx="858593" cy="8585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1B6B5E-C511-4266-9F48-B2BE65A8549F}">
      <dsp:nvSpPr>
        <dsp:cNvPr id="0" name=""/>
        <dsp:cNvSpPr/>
      </dsp:nvSpPr>
      <dsp:spPr>
        <a:xfrm>
          <a:off x="1834869" y="2082251"/>
          <a:ext cx="3489355" cy="1480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US" sz="2200" kern="1200" dirty="0">
              <a:latin typeface="+mn-lt"/>
              <a:cs typeface="Arial" panose="020B0604020202020204" pitchFamily="34" charset="0"/>
            </a:rPr>
            <a:t>What is the most important problem that you face?</a:t>
          </a:r>
        </a:p>
      </dsp:txBody>
      <dsp:txXfrm>
        <a:off x="1834869" y="2082251"/>
        <a:ext cx="3489355" cy="1480332"/>
      </dsp:txXfrm>
    </dsp:sp>
    <dsp:sp modelId="{67798B8B-953A-4D0A-8008-B6A570F27FCA}">
      <dsp:nvSpPr>
        <dsp:cNvPr id="0" name=""/>
        <dsp:cNvSpPr/>
      </dsp:nvSpPr>
      <dsp:spPr>
        <a:xfrm>
          <a:off x="5932219" y="2082251"/>
          <a:ext cx="1480332" cy="148033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970AB4-DBDF-4264-B0B3-6EC707242DD6}">
      <dsp:nvSpPr>
        <dsp:cNvPr id="0" name=""/>
        <dsp:cNvSpPr/>
      </dsp:nvSpPr>
      <dsp:spPr>
        <a:xfrm>
          <a:off x="6243089" y="2393121"/>
          <a:ext cx="858593" cy="85859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3F78A4-48A4-4FDB-9FC9-16BE5EC879F9}">
      <dsp:nvSpPr>
        <dsp:cNvPr id="0" name=""/>
        <dsp:cNvSpPr/>
      </dsp:nvSpPr>
      <dsp:spPr>
        <a:xfrm>
          <a:off x="7729766" y="2082251"/>
          <a:ext cx="3489355" cy="1480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US" sz="2200" kern="1200" dirty="0">
              <a:latin typeface="+mj-lt"/>
              <a:cs typeface="Arial" panose="020B0604020202020204" pitchFamily="34" charset="0"/>
            </a:rPr>
            <a:t>What change can be made </a:t>
          </a:r>
          <a:r>
            <a:rPr lang="en-US" sz="2200" kern="1200" dirty="0">
              <a:latin typeface="+mn-lt"/>
              <a:cs typeface="Arial" panose="020B0604020202020204" pitchFamily="34" charset="0"/>
            </a:rPr>
            <a:t>to</a:t>
          </a:r>
          <a:r>
            <a:rPr lang="en-US" sz="2200" kern="1200" dirty="0">
              <a:latin typeface="+mj-lt"/>
              <a:cs typeface="Arial" panose="020B0604020202020204" pitchFamily="34" charset="0"/>
            </a:rPr>
            <a:t> help you overcome this problem?</a:t>
          </a:r>
        </a:p>
      </dsp:txBody>
      <dsp:txXfrm>
        <a:off x="7729766" y="2082251"/>
        <a:ext cx="3489355" cy="14803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6AB10E-CBBA-4D52-8C0D-F6DF9D600082}">
      <dsp:nvSpPr>
        <dsp:cNvPr id="0" name=""/>
        <dsp:cNvSpPr/>
      </dsp:nvSpPr>
      <dsp:spPr>
        <a:xfrm>
          <a:off x="1612862" y="720484"/>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05FA5F-0C5F-4FE4-8ADA-0893F45F117C}">
      <dsp:nvSpPr>
        <dsp:cNvPr id="0" name=""/>
        <dsp:cNvSpPr/>
      </dsp:nvSpPr>
      <dsp:spPr>
        <a:xfrm>
          <a:off x="424862" y="3134690"/>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kern="1200" dirty="0">
              <a:latin typeface="+mn-lt"/>
              <a:cs typeface="Arial" panose="020B0604020202020204" pitchFamily="34" charset="0"/>
            </a:rPr>
            <a:t>How would achieving your goal change your daily life?</a:t>
          </a:r>
        </a:p>
      </dsp:txBody>
      <dsp:txXfrm>
        <a:off x="424862" y="3134690"/>
        <a:ext cx="4320000" cy="720000"/>
      </dsp:txXfrm>
    </dsp:sp>
    <dsp:sp modelId="{87614C8D-00E5-4C5E-BC8E-18F0D88F797C}">
      <dsp:nvSpPr>
        <dsp:cNvPr id="0" name=""/>
        <dsp:cNvSpPr/>
      </dsp:nvSpPr>
      <dsp:spPr>
        <a:xfrm>
          <a:off x="6688862" y="720484"/>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C368414-127B-4B86-973B-9F3098F22F8D}">
      <dsp:nvSpPr>
        <dsp:cNvPr id="0" name=""/>
        <dsp:cNvSpPr/>
      </dsp:nvSpPr>
      <dsp:spPr>
        <a:xfrm>
          <a:off x="5500862" y="3134690"/>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kern="1200" dirty="0">
              <a:latin typeface="+mn-lt"/>
              <a:cs typeface="Arial" panose="020B0604020202020204" pitchFamily="34" charset="0"/>
            </a:rPr>
            <a:t>How would it make your life better?</a:t>
          </a:r>
        </a:p>
      </dsp:txBody>
      <dsp:txXfrm>
        <a:off x="5500862" y="3134690"/>
        <a:ext cx="43200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B6D4B9-3073-5349-9615-279EC5C2A16C}" type="datetimeFigureOut">
              <a:rPr lang="en-US" smtClean="0"/>
              <a:t>1/24/2024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0263ED-2A2D-2041-BE3C-3532EFF97248}" type="slidenum">
              <a:rPr lang="en-US" smtClean="0"/>
              <a:t>‹#›</a:t>
            </a:fld>
            <a:endParaRPr lang="en-US"/>
          </a:p>
        </p:txBody>
      </p:sp>
    </p:spTree>
    <p:extLst>
      <p:ext uri="{BB962C8B-B14F-4D97-AF65-F5344CB8AC3E}">
        <p14:creationId xmlns:p14="http://schemas.microsoft.com/office/powerpoint/2010/main" val="1419494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AAC84A-A1BC-4087-9887-FAE19866A571}" type="slidenum">
              <a:rPr lang="en-US" smtClean="0"/>
              <a:t>5</a:t>
            </a:fld>
            <a:endParaRPr lang="en-US"/>
          </a:p>
        </p:txBody>
      </p:sp>
    </p:spTree>
    <p:extLst>
      <p:ext uri="{BB962C8B-B14F-4D97-AF65-F5344CB8AC3E}">
        <p14:creationId xmlns:p14="http://schemas.microsoft.com/office/powerpoint/2010/main" val="290017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AAC84A-A1BC-4087-9887-FAE19866A571}" type="slidenum">
              <a:rPr lang="en-US" smtClean="0"/>
              <a:t>20</a:t>
            </a:fld>
            <a:endParaRPr lang="en-US"/>
          </a:p>
        </p:txBody>
      </p:sp>
    </p:spTree>
    <p:extLst>
      <p:ext uri="{BB962C8B-B14F-4D97-AF65-F5344CB8AC3E}">
        <p14:creationId xmlns:p14="http://schemas.microsoft.com/office/powerpoint/2010/main" val="4289631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AAC84A-A1BC-4087-9887-FAE19866A571}" type="slidenum">
              <a:rPr lang="en-US" smtClean="0"/>
              <a:t>21</a:t>
            </a:fld>
            <a:endParaRPr lang="en-US"/>
          </a:p>
        </p:txBody>
      </p:sp>
    </p:spTree>
    <p:extLst>
      <p:ext uri="{BB962C8B-B14F-4D97-AF65-F5344CB8AC3E}">
        <p14:creationId xmlns:p14="http://schemas.microsoft.com/office/powerpoint/2010/main" val="1185198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AAC84A-A1BC-4087-9887-FAE19866A571}" type="slidenum">
              <a:rPr lang="en-US" smtClean="0"/>
              <a:t>22</a:t>
            </a:fld>
            <a:endParaRPr lang="en-US"/>
          </a:p>
        </p:txBody>
      </p:sp>
    </p:spTree>
    <p:extLst>
      <p:ext uri="{BB962C8B-B14F-4D97-AF65-F5344CB8AC3E}">
        <p14:creationId xmlns:p14="http://schemas.microsoft.com/office/powerpoint/2010/main" val="3766560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AAC84A-A1BC-4087-9887-FAE19866A571}" type="slidenum">
              <a:rPr lang="en-US" smtClean="0"/>
              <a:t>7</a:t>
            </a:fld>
            <a:endParaRPr lang="en-US"/>
          </a:p>
        </p:txBody>
      </p:sp>
    </p:spTree>
    <p:extLst>
      <p:ext uri="{BB962C8B-B14F-4D97-AF65-F5344CB8AC3E}">
        <p14:creationId xmlns:p14="http://schemas.microsoft.com/office/powerpoint/2010/main" val="2452324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AAC84A-A1BC-4087-9887-FAE19866A571}" type="slidenum">
              <a:rPr lang="en-US" smtClean="0"/>
              <a:t>9</a:t>
            </a:fld>
            <a:endParaRPr lang="en-US"/>
          </a:p>
        </p:txBody>
      </p:sp>
    </p:spTree>
    <p:extLst>
      <p:ext uri="{BB962C8B-B14F-4D97-AF65-F5344CB8AC3E}">
        <p14:creationId xmlns:p14="http://schemas.microsoft.com/office/powerpoint/2010/main" val="2536639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AAC84A-A1BC-4087-9887-FAE19866A571}" type="slidenum">
              <a:rPr lang="en-US" smtClean="0"/>
              <a:t>11</a:t>
            </a:fld>
            <a:endParaRPr lang="en-US"/>
          </a:p>
        </p:txBody>
      </p:sp>
    </p:spTree>
    <p:extLst>
      <p:ext uri="{BB962C8B-B14F-4D97-AF65-F5344CB8AC3E}">
        <p14:creationId xmlns:p14="http://schemas.microsoft.com/office/powerpoint/2010/main" val="2657594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AAC84A-A1BC-4087-9887-FAE19866A571}" type="slidenum">
              <a:rPr lang="en-US" smtClean="0"/>
              <a:t>13</a:t>
            </a:fld>
            <a:endParaRPr lang="en-US"/>
          </a:p>
        </p:txBody>
      </p:sp>
    </p:spTree>
    <p:extLst>
      <p:ext uri="{BB962C8B-B14F-4D97-AF65-F5344CB8AC3E}">
        <p14:creationId xmlns:p14="http://schemas.microsoft.com/office/powerpoint/2010/main" val="296887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AAC84A-A1BC-4087-9887-FAE19866A571}" type="slidenum">
              <a:rPr lang="en-US" smtClean="0"/>
              <a:t>15</a:t>
            </a:fld>
            <a:endParaRPr lang="en-US"/>
          </a:p>
        </p:txBody>
      </p:sp>
    </p:spTree>
    <p:extLst>
      <p:ext uri="{BB962C8B-B14F-4D97-AF65-F5344CB8AC3E}">
        <p14:creationId xmlns:p14="http://schemas.microsoft.com/office/powerpoint/2010/main" val="2337739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AAC84A-A1BC-4087-9887-FAE19866A571}" type="slidenum">
              <a:rPr lang="en-US" smtClean="0"/>
              <a:t>17</a:t>
            </a:fld>
            <a:endParaRPr lang="en-US"/>
          </a:p>
        </p:txBody>
      </p:sp>
    </p:spTree>
    <p:extLst>
      <p:ext uri="{BB962C8B-B14F-4D97-AF65-F5344CB8AC3E}">
        <p14:creationId xmlns:p14="http://schemas.microsoft.com/office/powerpoint/2010/main" val="4261546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AAC84A-A1BC-4087-9887-FAE19866A571}" type="slidenum">
              <a:rPr lang="en-US" smtClean="0"/>
              <a:t>18</a:t>
            </a:fld>
            <a:endParaRPr lang="en-US"/>
          </a:p>
        </p:txBody>
      </p:sp>
    </p:spTree>
    <p:extLst>
      <p:ext uri="{BB962C8B-B14F-4D97-AF65-F5344CB8AC3E}">
        <p14:creationId xmlns:p14="http://schemas.microsoft.com/office/powerpoint/2010/main" val="3446619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AAC84A-A1BC-4087-9887-FAE19866A571}" type="slidenum">
              <a:rPr lang="en-US" smtClean="0"/>
              <a:t>19</a:t>
            </a:fld>
            <a:endParaRPr lang="en-US"/>
          </a:p>
        </p:txBody>
      </p:sp>
    </p:spTree>
    <p:extLst>
      <p:ext uri="{BB962C8B-B14F-4D97-AF65-F5344CB8AC3E}">
        <p14:creationId xmlns:p14="http://schemas.microsoft.com/office/powerpoint/2010/main" val="27654899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A picture containing text, businesscard, envelope, screenshot&#10;&#10;Description automatically generated">
            <a:extLst>
              <a:ext uri="{FF2B5EF4-FFF2-40B4-BE49-F238E27FC236}">
                <a16:creationId xmlns:a16="http://schemas.microsoft.com/office/drawing/2014/main" id="{564A3787-70E6-B3A4-6D3A-B75181BA077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C07A246-40F9-F1F4-59E0-BF12ACEC7EF9}"/>
              </a:ext>
            </a:extLst>
          </p:cNvPr>
          <p:cNvSpPr>
            <a:spLocks noGrp="1"/>
          </p:cNvSpPr>
          <p:nvPr>
            <p:ph type="ctrTitle"/>
          </p:nvPr>
        </p:nvSpPr>
        <p:spPr>
          <a:xfrm>
            <a:off x="2605971" y="2244726"/>
            <a:ext cx="6980053" cy="2387600"/>
          </a:xfrm>
        </p:spPr>
        <p:txBody>
          <a:bodyPr anchor="ctr">
            <a:normAutofit/>
          </a:bodyPr>
          <a:lstStyle>
            <a:lvl1pPr algn="ctr">
              <a:defRPr sz="4800" cap="all" baseline="0">
                <a:latin typeface="Poppins" pitchFamily="2" charset="77"/>
                <a:cs typeface="Poppins" pitchFamily="2" charset="77"/>
              </a:defRPr>
            </a:lvl1pPr>
          </a:lstStyle>
          <a:p>
            <a:endParaRPr lang="en-US"/>
          </a:p>
        </p:txBody>
      </p:sp>
      <p:sp>
        <p:nvSpPr>
          <p:cNvPr id="3" name="Subtitle 2">
            <a:extLst>
              <a:ext uri="{FF2B5EF4-FFF2-40B4-BE49-F238E27FC236}">
                <a16:creationId xmlns:a16="http://schemas.microsoft.com/office/drawing/2014/main" id="{2675718F-6B7E-497E-3311-2084AEFD6EC1}"/>
              </a:ext>
            </a:extLst>
          </p:cNvPr>
          <p:cNvSpPr>
            <a:spLocks noGrp="1"/>
          </p:cNvSpPr>
          <p:nvPr>
            <p:ph type="subTitle" idx="1"/>
          </p:nvPr>
        </p:nvSpPr>
        <p:spPr>
          <a:xfrm>
            <a:off x="1523998" y="4700588"/>
            <a:ext cx="9144000" cy="1519237"/>
          </a:xfrm>
        </p:spPr>
        <p:txBody>
          <a:bodyPr/>
          <a:lstStyle>
            <a:lvl1pPr marL="0" indent="0" algn="ctr">
              <a:buNone/>
              <a:defRPr sz="2400">
                <a:latin typeface="Poppins" pitchFamily="2" charset="77"/>
                <a:cs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CB0019-F0E2-8961-7370-D0CEFB0D85D2}"/>
              </a:ext>
            </a:extLst>
          </p:cNvPr>
          <p:cNvSpPr>
            <a:spLocks noGrp="1"/>
          </p:cNvSpPr>
          <p:nvPr>
            <p:ph type="dt" sz="half" idx="10"/>
          </p:nvPr>
        </p:nvSpPr>
        <p:spPr/>
        <p:txBody>
          <a:bodyPr/>
          <a:lstStyle/>
          <a:p>
            <a:fld id="{63B03BE7-D6DF-174E-BC24-A70CAAA585CE}" type="datetimeFigureOut">
              <a:rPr lang="en-US" smtClean="0"/>
              <a:t>1/24/2024</a:t>
            </a:fld>
            <a:endParaRPr lang="en-US"/>
          </a:p>
        </p:txBody>
      </p:sp>
      <p:sp>
        <p:nvSpPr>
          <p:cNvPr id="5" name="Footer Placeholder 4">
            <a:extLst>
              <a:ext uri="{FF2B5EF4-FFF2-40B4-BE49-F238E27FC236}">
                <a16:creationId xmlns:a16="http://schemas.microsoft.com/office/drawing/2014/main" id="{7C0C7F56-A57D-D9D3-9CFB-8A7B3E16A5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F98E2B-4D10-8ACF-78D0-8096897A315E}"/>
              </a:ext>
            </a:extLst>
          </p:cNvPr>
          <p:cNvSpPr>
            <a:spLocks noGrp="1"/>
          </p:cNvSpPr>
          <p:nvPr>
            <p:ph type="sldNum" sz="quarter" idx="12"/>
          </p:nvPr>
        </p:nvSpPr>
        <p:spPr/>
        <p:txBody>
          <a:bodyPr/>
          <a:lstStyle/>
          <a:p>
            <a:fld id="{27394C30-622D-7F4A-BD2A-AF8E467CC83B}" type="slidenum">
              <a:rPr lang="en-US" smtClean="0"/>
              <a:t>‹#›</a:t>
            </a:fld>
            <a:endParaRPr lang="en-US"/>
          </a:p>
        </p:txBody>
      </p:sp>
    </p:spTree>
    <p:extLst>
      <p:ext uri="{BB962C8B-B14F-4D97-AF65-F5344CB8AC3E}">
        <p14:creationId xmlns:p14="http://schemas.microsoft.com/office/powerpoint/2010/main" val="3552276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9566307E-F6BF-03DE-3BB9-2AA475C8E739}"/>
              </a:ext>
            </a:extLst>
          </p:cNvPr>
          <p:cNvPicPr>
            <a:picLocks noChangeAspect="1"/>
          </p:cNvPicPr>
          <p:nvPr userDrawn="1"/>
        </p:nvPicPr>
        <p:blipFill>
          <a:blip r:embed="rId2"/>
          <a:stretch>
            <a:fillRect/>
          </a:stretch>
        </p:blipFill>
        <p:spPr>
          <a:xfrm>
            <a:off x="-1" y="-1"/>
            <a:ext cx="12192000" cy="6858000"/>
          </a:xfrm>
          <a:prstGeom prst="rect">
            <a:avLst/>
          </a:prstGeom>
        </p:spPr>
      </p:pic>
      <p:sp>
        <p:nvSpPr>
          <p:cNvPr id="2" name="Title 1">
            <a:extLst>
              <a:ext uri="{FF2B5EF4-FFF2-40B4-BE49-F238E27FC236}">
                <a16:creationId xmlns:a16="http://schemas.microsoft.com/office/drawing/2014/main" id="{67374E2A-B61A-EB1D-92CA-99639EA825B0}"/>
              </a:ext>
            </a:extLst>
          </p:cNvPr>
          <p:cNvSpPr>
            <a:spLocks noGrp="1"/>
          </p:cNvSpPr>
          <p:nvPr>
            <p:ph type="title"/>
          </p:nvPr>
        </p:nvSpPr>
        <p:spPr>
          <a:xfrm>
            <a:off x="1898072" y="2002631"/>
            <a:ext cx="8395855" cy="2852737"/>
          </a:xfrm>
        </p:spPr>
        <p:txBody>
          <a:bodyPr anchor="ctr">
            <a:normAutofit/>
          </a:bodyPr>
          <a:lstStyle>
            <a:lvl1pPr algn="ctr">
              <a:defRPr sz="8800" b="1">
                <a:solidFill>
                  <a:schemeClr val="bg1"/>
                </a:solidFill>
                <a:latin typeface="Poppins" pitchFamily="2" charset="77"/>
                <a:cs typeface="Poppins" pitchFamily="2" charset="77"/>
              </a:defRPr>
            </a:lvl1pPr>
          </a:lstStyle>
          <a:p>
            <a:endParaRPr lang="en-US"/>
          </a:p>
        </p:txBody>
      </p:sp>
    </p:spTree>
    <p:extLst>
      <p:ext uri="{BB962C8B-B14F-4D97-AF65-F5344CB8AC3E}">
        <p14:creationId xmlns:p14="http://schemas.microsoft.com/office/powerpoint/2010/main" val="3455526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Lead Title and Content">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17C32E4C-F6D4-2643-9F13-2C24C641C39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0DBFE6C-F4DD-F8CD-7C14-B71FE8E08BFB}"/>
              </a:ext>
            </a:extLst>
          </p:cNvPr>
          <p:cNvSpPr>
            <a:spLocks noGrp="1"/>
          </p:cNvSpPr>
          <p:nvPr>
            <p:ph type="title"/>
          </p:nvPr>
        </p:nvSpPr>
        <p:spPr>
          <a:xfrm>
            <a:off x="1254136" y="147243"/>
            <a:ext cx="10245438" cy="1325563"/>
          </a:xfrm>
        </p:spPr>
        <p:txBody>
          <a:bodyPr/>
          <a:lstStyle>
            <a:lvl1pPr>
              <a:defRPr>
                <a:latin typeface="Poppins" pitchFamily="2" charset="77"/>
                <a:cs typeface="Poppins" pitchFamily="2" charset="77"/>
              </a:defRPr>
            </a:lvl1pPr>
          </a:lstStyle>
          <a:p>
            <a:endParaRPr lang="en-US" dirty="0"/>
          </a:p>
        </p:txBody>
      </p:sp>
      <p:sp>
        <p:nvSpPr>
          <p:cNvPr id="3" name="Content Placeholder 2">
            <a:extLst>
              <a:ext uri="{FF2B5EF4-FFF2-40B4-BE49-F238E27FC236}">
                <a16:creationId xmlns:a16="http://schemas.microsoft.com/office/drawing/2014/main" id="{88510A53-34DF-F28F-D251-3B24D89C68B9}"/>
              </a:ext>
            </a:extLst>
          </p:cNvPr>
          <p:cNvSpPr>
            <a:spLocks noGrp="1"/>
          </p:cNvSpPr>
          <p:nvPr>
            <p:ph idx="1"/>
          </p:nvPr>
        </p:nvSpPr>
        <p:spPr>
          <a:xfrm>
            <a:off x="1254136" y="1825625"/>
            <a:ext cx="10245438" cy="4575175"/>
          </a:xfrm>
        </p:spPr>
        <p:txBody>
          <a:bodyPr/>
          <a:lstStyle>
            <a:lvl1pPr>
              <a:defRPr>
                <a:latin typeface="Poppins" pitchFamily="2" charset="77"/>
                <a:cs typeface="Poppins" pitchFamily="2" charset="77"/>
              </a:defRPr>
            </a:lvl1pPr>
            <a:lvl2pPr>
              <a:defRPr>
                <a:latin typeface="Poppins" pitchFamily="2" charset="77"/>
                <a:cs typeface="Poppins" pitchFamily="2" charset="77"/>
              </a:defRPr>
            </a:lvl2pPr>
            <a:lvl3pPr>
              <a:defRPr>
                <a:latin typeface="Poppins" pitchFamily="2" charset="77"/>
                <a:cs typeface="Poppins" pitchFamily="2" charset="77"/>
              </a:defRPr>
            </a:lvl3pPr>
            <a:lvl4pPr>
              <a:defRPr>
                <a:latin typeface="Poppins" pitchFamily="2" charset="77"/>
                <a:cs typeface="Poppins" pitchFamily="2" charset="77"/>
              </a:defRPr>
            </a:lvl4pPr>
            <a:lvl5pPr>
              <a:defRPr>
                <a:latin typeface="Poppins" pitchFamily="2" charset="77"/>
                <a:cs typeface="Poppi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49820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BFE6C-F4DD-F8CD-7C14-B71FE8E08BFB}"/>
              </a:ext>
            </a:extLst>
          </p:cNvPr>
          <p:cNvSpPr>
            <a:spLocks noGrp="1"/>
          </p:cNvSpPr>
          <p:nvPr>
            <p:ph type="title"/>
          </p:nvPr>
        </p:nvSpPr>
        <p:spPr>
          <a:xfrm>
            <a:off x="1108362" y="365125"/>
            <a:ext cx="10245438" cy="1325563"/>
          </a:xfrm>
        </p:spPr>
        <p:txBody>
          <a:bodyPr/>
          <a:lstStyle>
            <a:lvl1pPr>
              <a:defRPr>
                <a:latin typeface="Poppins" pitchFamily="2" charset="77"/>
                <a:cs typeface="Poppins" pitchFamily="2" charset="77"/>
              </a:defRPr>
            </a:lvl1pPr>
          </a:lstStyle>
          <a:p>
            <a:endParaRPr lang="en-US" dirty="0"/>
          </a:p>
        </p:txBody>
      </p:sp>
      <p:sp>
        <p:nvSpPr>
          <p:cNvPr id="3" name="Content Placeholder 2">
            <a:extLst>
              <a:ext uri="{FF2B5EF4-FFF2-40B4-BE49-F238E27FC236}">
                <a16:creationId xmlns:a16="http://schemas.microsoft.com/office/drawing/2014/main" id="{88510A53-34DF-F28F-D251-3B24D89C68B9}"/>
              </a:ext>
            </a:extLst>
          </p:cNvPr>
          <p:cNvSpPr>
            <a:spLocks noGrp="1"/>
          </p:cNvSpPr>
          <p:nvPr>
            <p:ph idx="1"/>
          </p:nvPr>
        </p:nvSpPr>
        <p:spPr>
          <a:xfrm>
            <a:off x="1108362" y="1825625"/>
            <a:ext cx="10245437" cy="4667250"/>
          </a:xfrm>
        </p:spPr>
        <p:txBody>
          <a:bodyPr/>
          <a:lstStyle>
            <a:lvl1pPr>
              <a:defRPr>
                <a:latin typeface="Poppins" pitchFamily="2" charset="77"/>
                <a:cs typeface="Poppins" pitchFamily="2" charset="77"/>
              </a:defRPr>
            </a:lvl1pPr>
            <a:lvl2pPr>
              <a:defRPr>
                <a:latin typeface="Poppins" pitchFamily="2" charset="77"/>
                <a:cs typeface="Poppins" pitchFamily="2" charset="77"/>
              </a:defRPr>
            </a:lvl2pPr>
            <a:lvl3pPr>
              <a:defRPr>
                <a:latin typeface="Poppins" pitchFamily="2" charset="77"/>
                <a:cs typeface="Poppins" pitchFamily="2" charset="77"/>
              </a:defRPr>
            </a:lvl3pPr>
            <a:lvl4pPr>
              <a:defRPr>
                <a:latin typeface="Poppins" pitchFamily="2" charset="77"/>
                <a:cs typeface="Poppins" pitchFamily="2" charset="77"/>
              </a:defRPr>
            </a:lvl4pPr>
            <a:lvl5pPr>
              <a:defRPr>
                <a:latin typeface="Poppins" pitchFamily="2" charset="77"/>
                <a:cs typeface="Poppi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54BAA25A-F84E-5BD2-EDAA-28B6E797434D}"/>
              </a:ext>
            </a:extLst>
          </p:cNvPr>
          <p:cNvSpPr/>
          <p:nvPr userDrawn="1"/>
        </p:nvSpPr>
        <p:spPr>
          <a:xfrm>
            <a:off x="0" y="0"/>
            <a:ext cx="728870" cy="73549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Tree>
    <p:extLst>
      <p:ext uri="{BB962C8B-B14F-4D97-AF65-F5344CB8AC3E}">
        <p14:creationId xmlns:p14="http://schemas.microsoft.com/office/powerpoint/2010/main" val="4197476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in Text Slid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510A53-34DF-F28F-D251-3B24D89C68B9}"/>
              </a:ext>
            </a:extLst>
          </p:cNvPr>
          <p:cNvSpPr>
            <a:spLocks noGrp="1"/>
          </p:cNvSpPr>
          <p:nvPr>
            <p:ph idx="1"/>
          </p:nvPr>
        </p:nvSpPr>
        <p:spPr>
          <a:xfrm>
            <a:off x="675861" y="568037"/>
            <a:ext cx="10946295" cy="5726746"/>
          </a:xfrm>
        </p:spPr>
        <p:txBody>
          <a:bodyPr/>
          <a:lstStyle>
            <a:lvl1pPr>
              <a:lnSpc>
                <a:spcPct val="150000"/>
              </a:lnSpc>
              <a:spcBef>
                <a:spcPts val="0"/>
              </a:spcBef>
              <a:defRPr>
                <a:latin typeface="Poppins" pitchFamily="2" charset="77"/>
                <a:cs typeface="Poppins" pitchFamily="2" charset="77"/>
              </a:defRPr>
            </a:lvl1pPr>
            <a:lvl2pPr>
              <a:lnSpc>
                <a:spcPct val="150000"/>
              </a:lnSpc>
              <a:spcBef>
                <a:spcPts val="0"/>
              </a:spcBef>
              <a:defRPr>
                <a:latin typeface="Poppins" pitchFamily="2" charset="77"/>
                <a:cs typeface="Poppins" pitchFamily="2" charset="77"/>
              </a:defRPr>
            </a:lvl2pPr>
            <a:lvl3pPr>
              <a:lnSpc>
                <a:spcPct val="150000"/>
              </a:lnSpc>
              <a:spcBef>
                <a:spcPts val="0"/>
              </a:spcBef>
              <a:defRPr>
                <a:latin typeface="Poppins" pitchFamily="2" charset="77"/>
                <a:cs typeface="Poppins" pitchFamily="2" charset="77"/>
              </a:defRPr>
            </a:lvl3pPr>
            <a:lvl4pPr>
              <a:lnSpc>
                <a:spcPct val="150000"/>
              </a:lnSpc>
              <a:spcBef>
                <a:spcPts val="0"/>
              </a:spcBef>
              <a:defRPr>
                <a:latin typeface="Poppins" pitchFamily="2" charset="77"/>
                <a:cs typeface="Poppins" pitchFamily="2" charset="77"/>
              </a:defRPr>
            </a:lvl4pPr>
            <a:lvl5pPr>
              <a:lnSpc>
                <a:spcPct val="150000"/>
              </a:lnSpc>
              <a:spcBef>
                <a:spcPts val="0"/>
              </a:spcBef>
              <a:defRPr>
                <a:latin typeface="Poppins" pitchFamily="2" charset="77"/>
                <a:cs typeface="Poppin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78276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9566307E-F6BF-03DE-3BB9-2AA475C8E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7374E2A-B61A-EB1D-92CA-99639EA825B0}"/>
              </a:ext>
            </a:extLst>
          </p:cNvPr>
          <p:cNvSpPr>
            <a:spLocks noGrp="1"/>
          </p:cNvSpPr>
          <p:nvPr>
            <p:ph type="title"/>
          </p:nvPr>
        </p:nvSpPr>
        <p:spPr>
          <a:xfrm>
            <a:off x="1891722" y="2268537"/>
            <a:ext cx="8395855" cy="2852737"/>
          </a:xfrm>
        </p:spPr>
        <p:txBody>
          <a:bodyPr anchor="ctr"/>
          <a:lstStyle>
            <a:lvl1pPr algn="ctr">
              <a:defRPr sz="6000" b="1">
                <a:solidFill>
                  <a:schemeClr val="bg1"/>
                </a:solidFill>
                <a:latin typeface="Poppins" pitchFamily="2" charset="77"/>
                <a:cs typeface="Poppins" pitchFamily="2" charset="77"/>
              </a:defRPr>
            </a:lvl1pPr>
          </a:lstStyle>
          <a:p>
            <a:r>
              <a:rPr lang="en-US" dirty="0"/>
              <a:t>Click to edit Master title style</a:t>
            </a:r>
          </a:p>
        </p:txBody>
      </p:sp>
    </p:spTree>
    <p:extLst>
      <p:ext uri="{BB962C8B-B14F-4D97-AF65-F5344CB8AC3E}">
        <p14:creationId xmlns:p14="http://schemas.microsoft.com/office/powerpoint/2010/main" val="2530700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81EFF-CDE0-F3C5-ADFC-43E0DB2EAFF2}"/>
              </a:ext>
            </a:extLst>
          </p:cNvPr>
          <p:cNvSpPr>
            <a:spLocks noGrp="1"/>
          </p:cNvSpPr>
          <p:nvPr>
            <p:ph type="title"/>
          </p:nvPr>
        </p:nvSpPr>
        <p:spPr/>
        <p:txBody>
          <a:bodyPr/>
          <a:lstStyle>
            <a:lvl1pPr>
              <a:defRPr>
                <a:latin typeface="Poppins" pitchFamily="2" charset="77"/>
                <a:cs typeface="Poppins" pitchFamily="2"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EE3A6B26-94AE-546A-9F2F-0A20BB904331}"/>
              </a:ext>
            </a:extLst>
          </p:cNvPr>
          <p:cNvSpPr>
            <a:spLocks noGrp="1"/>
          </p:cNvSpPr>
          <p:nvPr>
            <p:ph sz="half" idx="1"/>
          </p:nvPr>
        </p:nvSpPr>
        <p:spPr>
          <a:xfrm>
            <a:off x="838200" y="1825625"/>
            <a:ext cx="5181600" cy="4667250"/>
          </a:xfrm>
        </p:spPr>
        <p:txBody>
          <a:bodyPr/>
          <a:lstStyle>
            <a:lvl1pPr>
              <a:defRPr>
                <a:latin typeface="Poppins" pitchFamily="2" charset="77"/>
                <a:cs typeface="Poppins" pitchFamily="2" charset="77"/>
              </a:defRPr>
            </a:lvl1pPr>
            <a:lvl2pPr>
              <a:defRPr>
                <a:latin typeface="Poppins" pitchFamily="2" charset="77"/>
                <a:cs typeface="Poppins" pitchFamily="2" charset="77"/>
              </a:defRPr>
            </a:lvl2pPr>
            <a:lvl3pPr>
              <a:defRPr>
                <a:latin typeface="Poppins" pitchFamily="2" charset="77"/>
                <a:cs typeface="Poppins" pitchFamily="2" charset="77"/>
              </a:defRPr>
            </a:lvl3pPr>
            <a:lvl4pPr>
              <a:defRPr>
                <a:latin typeface="Poppins" pitchFamily="2" charset="77"/>
                <a:cs typeface="Poppins" pitchFamily="2" charset="77"/>
              </a:defRPr>
            </a:lvl4pPr>
            <a:lvl5pPr>
              <a:defRPr>
                <a:latin typeface="Poppins" pitchFamily="2" charset="77"/>
                <a:cs typeface="Poppi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A7FD1D-C5D7-E803-FB82-A270E9BC2806}"/>
              </a:ext>
            </a:extLst>
          </p:cNvPr>
          <p:cNvSpPr>
            <a:spLocks noGrp="1"/>
          </p:cNvSpPr>
          <p:nvPr>
            <p:ph sz="half" idx="2"/>
          </p:nvPr>
        </p:nvSpPr>
        <p:spPr>
          <a:xfrm>
            <a:off x="6172200" y="1825624"/>
            <a:ext cx="5181600" cy="4667249"/>
          </a:xfrm>
        </p:spPr>
        <p:txBody>
          <a:bodyPr/>
          <a:lstStyle>
            <a:lvl1pPr>
              <a:defRPr>
                <a:latin typeface="Poppins" pitchFamily="2" charset="77"/>
                <a:cs typeface="Poppins" pitchFamily="2" charset="77"/>
              </a:defRPr>
            </a:lvl1pPr>
            <a:lvl2pPr>
              <a:defRPr>
                <a:latin typeface="Poppins" pitchFamily="2" charset="77"/>
                <a:cs typeface="Poppins" pitchFamily="2" charset="77"/>
              </a:defRPr>
            </a:lvl2pPr>
            <a:lvl3pPr>
              <a:defRPr>
                <a:latin typeface="Poppins" pitchFamily="2" charset="77"/>
                <a:cs typeface="Poppins" pitchFamily="2" charset="77"/>
              </a:defRPr>
            </a:lvl3pPr>
            <a:lvl4pPr>
              <a:defRPr>
                <a:latin typeface="Poppins" pitchFamily="2" charset="77"/>
                <a:cs typeface="Poppins" pitchFamily="2" charset="77"/>
              </a:defRPr>
            </a:lvl4pPr>
            <a:lvl5pPr>
              <a:defRPr>
                <a:latin typeface="Poppins" pitchFamily="2" charset="77"/>
                <a:cs typeface="Poppi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8858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A537F-938A-8EE4-9E8D-B3477441B9C6}"/>
              </a:ext>
            </a:extLst>
          </p:cNvPr>
          <p:cNvSpPr>
            <a:spLocks noGrp="1"/>
          </p:cNvSpPr>
          <p:nvPr>
            <p:ph type="title"/>
          </p:nvPr>
        </p:nvSpPr>
        <p:spPr>
          <a:xfrm>
            <a:off x="371061" y="457200"/>
            <a:ext cx="4865957" cy="1600200"/>
          </a:xfrm>
        </p:spPr>
        <p:txBody>
          <a:bodyPr anchor="ctr"/>
          <a:lstStyle>
            <a:lvl1pPr>
              <a:defRPr sz="3200">
                <a:latin typeface="Poppins" pitchFamily="2" charset="77"/>
                <a:cs typeface="Poppins" pitchFamily="2" charset="77"/>
              </a:defRPr>
            </a:lvl1pPr>
          </a:lstStyle>
          <a:p>
            <a:r>
              <a:rPr lang="en-US"/>
              <a:t>Click to edit Master title style</a:t>
            </a:r>
          </a:p>
        </p:txBody>
      </p:sp>
      <p:sp>
        <p:nvSpPr>
          <p:cNvPr id="3" name="Picture Placeholder 2">
            <a:extLst>
              <a:ext uri="{FF2B5EF4-FFF2-40B4-BE49-F238E27FC236}">
                <a16:creationId xmlns:a16="http://schemas.microsoft.com/office/drawing/2014/main" id="{70F679EA-7034-E242-2CC9-319C89546078}"/>
              </a:ext>
            </a:extLst>
          </p:cNvPr>
          <p:cNvSpPr>
            <a:spLocks noGrp="1"/>
          </p:cNvSpPr>
          <p:nvPr>
            <p:ph type="pic" idx="1"/>
          </p:nvPr>
        </p:nvSpPr>
        <p:spPr>
          <a:xfrm>
            <a:off x="5611812" y="0"/>
            <a:ext cx="6580187" cy="6858000"/>
          </a:xfrm>
        </p:spPr>
        <p:txBody>
          <a:bodyPr/>
          <a:lstStyle>
            <a:lvl1pPr marL="0" indent="0">
              <a:buNone/>
              <a:defRPr sz="3200">
                <a:latin typeface="Poppins" pitchFamily="2" charset="77"/>
                <a:cs typeface="Poppins" pitchFamily="2"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5549D8F-D5D2-1686-F1EA-795DA4C61279}"/>
              </a:ext>
            </a:extLst>
          </p:cNvPr>
          <p:cNvSpPr>
            <a:spLocks noGrp="1"/>
          </p:cNvSpPr>
          <p:nvPr>
            <p:ph type="body" sz="half" idx="2"/>
          </p:nvPr>
        </p:nvSpPr>
        <p:spPr>
          <a:xfrm>
            <a:off x="371061" y="2057399"/>
            <a:ext cx="4865957" cy="4542183"/>
          </a:xfrm>
        </p:spPr>
        <p:txBody>
          <a:bodyPr/>
          <a:lstStyle>
            <a:lvl1pPr marL="0" indent="0">
              <a:buNone/>
              <a:defRPr sz="1600">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159537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image slide">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A8B063C6-F4E0-B7D4-2A1B-361519C08266}"/>
              </a:ext>
            </a:extLst>
          </p:cNvPr>
          <p:cNvSpPr>
            <a:spLocks noGrp="1"/>
          </p:cNvSpPr>
          <p:nvPr>
            <p:ph type="pic" idx="1"/>
          </p:nvPr>
        </p:nvSpPr>
        <p:spPr>
          <a:xfrm>
            <a:off x="0" y="0"/>
            <a:ext cx="12191999" cy="6858000"/>
          </a:xfrm>
        </p:spPr>
        <p:txBody>
          <a:bodyPr/>
          <a:lstStyle>
            <a:lvl1pPr marL="0" indent="0">
              <a:buNone/>
              <a:defRPr sz="3200">
                <a:latin typeface="Poppins" pitchFamily="2" charset="77"/>
                <a:cs typeface="Poppins" pitchFamily="2"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1195934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peaker / Org info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1C06D54-973D-E59C-A718-111295F9890B}"/>
              </a:ext>
            </a:extLst>
          </p:cNvPr>
          <p:cNvSpPr>
            <a:spLocks noGrp="1"/>
          </p:cNvSpPr>
          <p:nvPr>
            <p:ph type="dt" sz="half" idx="10"/>
          </p:nvPr>
        </p:nvSpPr>
        <p:spPr/>
        <p:txBody>
          <a:bodyPr/>
          <a:lstStyle/>
          <a:p>
            <a:fld id="{63B03BE7-D6DF-174E-BC24-A70CAAA585CE}" type="datetimeFigureOut">
              <a:rPr lang="en-US" smtClean="0"/>
              <a:t>1/24/2024</a:t>
            </a:fld>
            <a:endParaRPr lang="en-US"/>
          </a:p>
        </p:txBody>
      </p:sp>
      <p:sp>
        <p:nvSpPr>
          <p:cNvPr id="4" name="Footer Placeholder 3">
            <a:extLst>
              <a:ext uri="{FF2B5EF4-FFF2-40B4-BE49-F238E27FC236}">
                <a16:creationId xmlns:a16="http://schemas.microsoft.com/office/drawing/2014/main" id="{CE99142D-50CA-02F8-D42F-D9E4527852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3523F42-33C6-D6F3-E3C7-B1045650F993}"/>
              </a:ext>
            </a:extLst>
          </p:cNvPr>
          <p:cNvSpPr>
            <a:spLocks noGrp="1"/>
          </p:cNvSpPr>
          <p:nvPr>
            <p:ph type="sldNum" sz="quarter" idx="12"/>
          </p:nvPr>
        </p:nvSpPr>
        <p:spPr/>
        <p:txBody>
          <a:bodyPr/>
          <a:lstStyle/>
          <a:p>
            <a:fld id="{27394C30-622D-7F4A-BD2A-AF8E467CC83B}" type="slidenum">
              <a:rPr lang="en-US" smtClean="0"/>
              <a:t>‹#›</a:t>
            </a:fld>
            <a:endParaRPr lang="en-US"/>
          </a:p>
        </p:txBody>
      </p:sp>
      <p:pic>
        <p:nvPicPr>
          <p:cNvPr id="6" name="Picture 5" descr="Background pattern&#10;&#10;Description automatically generated">
            <a:extLst>
              <a:ext uri="{FF2B5EF4-FFF2-40B4-BE49-F238E27FC236}">
                <a16:creationId xmlns:a16="http://schemas.microsoft.com/office/drawing/2014/main" id="{12AF2856-D3B6-37B7-D269-5D9DAE7A3693}"/>
              </a:ext>
            </a:extLst>
          </p:cNvPr>
          <p:cNvPicPr>
            <a:picLocks noChangeAspect="1"/>
          </p:cNvPicPr>
          <p:nvPr userDrawn="1"/>
        </p:nvPicPr>
        <p:blipFill>
          <a:blip r:embed="rId2"/>
          <a:stretch>
            <a:fillRect/>
          </a:stretch>
        </p:blipFill>
        <p:spPr>
          <a:xfrm>
            <a:off x="-14515" y="0"/>
            <a:ext cx="12192000" cy="6858000"/>
          </a:xfrm>
          <a:prstGeom prst="rect">
            <a:avLst/>
          </a:prstGeom>
        </p:spPr>
      </p:pic>
      <p:pic>
        <p:nvPicPr>
          <p:cNvPr id="11" name="Picture 10">
            <a:extLst>
              <a:ext uri="{FF2B5EF4-FFF2-40B4-BE49-F238E27FC236}">
                <a16:creationId xmlns:a16="http://schemas.microsoft.com/office/drawing/2014/main" id="{7FFEDFA2-3F62-D9D9-67C7-655B3A1AE01E}"/>
              </a:ext>
            </a:extLst>
          </p:cNvPr>
          <p:cNvPicPr>
            <a:picLocks noChangeAspect="1"/>
          </p:cNvPicPr>
          <p:nvPr userDrawn="1"/>
        </p:nvPicPr>
        <p:blipFill rotWithShape="1">
          <a:blip r:embed="rId3"/>
          <a:srcRect l="17666" t="3360" r="17561" b="31866"/>
          <a:stretch/>
        </p:blipFill>
        <p:spPr>
          <a:xfrm>
            <a:off x="4978400" y="1963061"/>
            <a:ext cx="2235200" cy="2235200"/>
          </a:xfrm>
          <a:prstGeom prst="ellipse">
            <a:avLst/>
          </a:prstGeom>
          <a:solidFill>
            <a:schemeClr val="bg1"/>
          </a:solidFill>
        </p:spPr>
      </p:pic>
      <p:sp>
        <p:nvSpPr>
          <p:cNvPr id="12" name="TextBox 11">
            <a:extLst>
              <a:ext uri="{FF2B5EF4-FFF2-40B4-BE49-F238E27FC236}">
                <a16:creationId xmlns:a16="http://schemas.microsoft.com/office/drawing/2014/main" id="{3C3C849E-B39A-C3AE-E8B3-E1E594AA79D2}"/>
              </a:ext>
            </a:extLst>
          </p:cNvPr>
          <p:cNvSpPr txBox="1"/>
          <p:nvPr userDrawn="1"/>
        </p:nvSpPr>
        <p:spPr>
          <a:xfrm>
            <a:off x="3378653" y="4324807"/>
            <a:ext cx="5434693" cy="923330"/>
          </a:xfrm>
          <a:prstGeom prst="rect">
            <a:avLst/>
          </a:prstGeom>
          <a:noFill/>
        </p:spPr>
        <p:txBody>
          <a:bodyPr wrap="square" rtlCol="0">
            <a:spAutoFit/>
          </a:bodyPr>
          <a:lstStyle/>
          <a:p>
            <a:pPr algn="ctr"/>
            <a:r>
              <a:rPr lang="en-US" b="1">
                <a:latin typeface="Poppins" pitchFamily="2" charset="77"/>
                <a:cs typeface="Poppins" pitchFamily="2" charset="77"/>
              </a:rPr>
              <a:t>Speaker Name, Job Title, Organization</a:t>
            </a:r>
          </a:p>
          <a:p>
            <a:pPr algn="ctr"/>
            <a:r>
              <a:rPr lang="en-US" b="1">
                <a:latin typeface="Poppins" pitchFamily="2" charset="77"/>
                <a:cs typeface="Poppins" pitchFamily="2" charset="77"/>
              </a:rPr>
              <a:t>Contact Information</a:t>
            </a:r>
          </a:p>
          <a:p>
            <a:pPr algn="ctr"/>
            <a:r>
              <a:rPr lang="en-US" b="1">
                <a:latin typeface="Poppins" pitchFamily="2" charset="77"/>
                <a:cs typeface="Poppins" pitchFamily="2" charset="77"/>
              </a:rPr>
              <a:t>Website Address</a:t>
            </a:r>
          </a:p>
        </p:txBody>
      </p:sp>
      <p:sp>
        <p:nvSpPr>
          <p:cNvPr id="13" name="TextBox 12">
            <a:extLst>
              <a:ext uri="{FF2B5EF4-FFF2-40B4-BE49-F238E27FC236}">
                <a16:creationId xmlns:a16="http://schemas.microsoft.com/office/drawing/2014/main" id="{E1C5B3FA-BEDF-0BF9-6A37-A9FB73DC3A83}"/>
              </a:ext>
            </a:extLst>
          </p:cNvPr>
          <p:cNvSpPr txBox="1"/>
          <p:nvPr userDrawn="1"/>
        </p:nvSpPr>
        <p:spPr>
          <a:xfrm>
            <a:off x="838200" y="5545237"/>
            <a:ext cx="10802257" cy="923330"/>
          </a:xfrm>
          <a:prstGeom prst="rect">
            <a:avLst/>
          </a:prstGeom>
          <a:noFill/>
        </p:spPr>
        <p:txBody>
          <a:bodyPr wrap="square" rtlCol="0">
            <a:spAutoFit/>
          </a:bodyPr>
          <a:lstStyle/>
          <a:p>
            <a:pPr algn="ctr"/>
            <a:r>
              <a:rPr lang="en-US" sz="1800" b="0" i="0">
                <a:solidFill>
                  <a:srgbClr val="000000"/>
                </a:solidFill>
                <a:effectLst/>
                <a:latin typeface="PoppinsRegular" pitchFamily="2" charset="77"/>
              </a:rPr>
              <a:t>The Arc and our network of nearly 600 chapters across the country, promotes and protects the human rights of people with intellectual and developmental disabilities and actively supports their full inclusion and participation in the community throughout their lifetimes.</a:t>
            </a:r>
            <a:endParaRPr lang="en-US" sz="1800">
              <a:solidFill>
                <a:schemeClr val="tx1"/>
              </a:solidFill>
              <a:latin typeface="Poppins" pitchFamily="2" charset="77"/>
              <a:cs typeface="Poppins" pitchFamily="2" charset="77"/>
            </a:endParaRPr>
          </a:p>
        </p:txBody>
      </p:sp>
      <p:pic>
        <p:nvPicPr>
          <p:cNvPr id="17" name="Picture 16" descr="Shape&#10;&#10;Description automatically generated with medium confidence">
            <a:extLst>
              <a:ext uri="{FF2B5EF4-FFF2-40B4-BE49-F238E27FC236}">
                <a16:creationId xmlns:a16="http://schemas.microsoft.com/office/drawing/2014/main" id="{54E6E52C-9CCB-6C3F-618F-9C187BC3F19B}"/>
              </a:ext>
            </a:extLst>
          </p:cNvPr>
          <p:cNvPicPr>
            <a:picLocks noChangeAspect="1"/>
          </p:cNvPicPr>
          <p:nvPr userDrawn="1"/>
        </p:nvPicPr>
        <p:blipFill>
          <a:blip r:embed="rId4"/>
          <a:stretch>
            <a:fillRect/>
          </a:stretch>
        </p:blipFill>
        <p:spPr>
          <a:xfrm>
            <a:off x="4680539" y="182562"/>
            <a:ext cx="2830920" cy="1690688"/>
          </a:xfrm>
          <a:prstGeom prst="rect">
            <a:avLst/>
          </a:prstGeom>
        </p:spPr>
      </p:pic>
    </p:spTree>
    <p:extLst>
      <p:ext uri="{BB962C8B-B14F-4D97-AF65-F5344CB8AC3E}">
        <p14:creationId xmlns:p14="http://schemas.microsoft.com/office/powerpoint/2010/main" val="2158754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9BE1E9-746E-64F7-649C-0CA1E9A0DB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0DC237-9DFE-4B08-CB92-45BE0747CC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5EC4EA-C3F9-7A3C-253E-75F85E1857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B03BE7-D6DF-174E-BC24-A70CAAA585CE}" type="datetimeFigureOut">
              <a:rPr lang="en-US" smtClean="0"/>
              <a:t>1/24/2024</a:t>
            </a:fld>
            <a:endParaRPr lang="en-US"/>
          </a:p>
        </p:txBody>
      </p:sp>
      <p:sp>
        <p:nvSpPr>
          <p:cNvPr id="5" name="Footer Placeholder 4">
            <a:extLst>
              <a:ext uri="{FF2B5EF4-FFF2-40B4-BE49-F238E27FC236}">
                <a16:creationId xmlns:a16="http://schemas.microsoft.com/office/drawing/2014/main" id="{BCC4A842-88ED-1054-D37C-84C2398F80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B27F1CE-3094-28B5-FD5D-0504E9FBB2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394C30-622D-7F4A-BD2A-AF8E467CC83B}" type="slidenum">
              <a:rPr lang="en-US" smtClean="0"/>
              <a:t>‹#›</a:t>
            </a:fld>
            <a:endParaRPr lang="en-US"/>
          </a:p>
        </p:txBody>
      </p:sp>
    </p:spTree>
    <p:extLst>
      <p:ext uri="{BB962C8B-B14F-4D97-AF65-F5344CB8AC3E}">
        <p14:creationId xmlns:p14="http://schemas.microsoft.com/office/powerpoint/2010/main" val="238854167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8" r:id="rId4"/>
    <p:sldLayoutId id="2147483651" r:id="rId5"/>
    <p:sldLayoutId id="2147483652" r:id="rId6"/>
    <p:sldLayoutId id="2147483657" r:id="rId7"/>
    <p:sldLayoutId id="2147483655" r:id="rId8"/>
    <p:sldLayoutId id="2147483661" r:id="rId9"/>
    <p:sldLayoutId id="2147483659"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4.sv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4.sv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4.sv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mailto:stories@thearc.org" TargetMode="Externa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4.sv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23553-4F74-5553-CAA3-72183453D6EB}"/>
              </a:ext>
            </a:extLst>
          </p:cNvPr>
          <p:cNvSpPr>
            <a:spLocks noGrp="1"/>
          </p:cNvSpPr>
          <p:nvPr>
            <p:ph type="ctrTitle"/>
          </p:nvPr>
        </p:nvSpPr>
        <p:spPr>
          <a:xfrm>
            <a:off x="3331676" y="1939159"/>
            <a:ext cx="8351552" cy="2751086"/>
          </a:xfrm>
        </p:spPr>
        <p:txBody>
          <a:bodyPr>
            <a:normAutofit/>
          </a:bodyPr>
          <a:lstStyle/>
          <a:p>
            <a:pPr algn="l"/>
            <a:r>
              <a:rPr lang="en-US" b="1" dirty="0"/>
              <a:t>How to Create My Advocacy Story</a:t>
            </a:r>
          </a:p>
        </p:txBody>
      </p:sp>
      <p:sp>
        <p:nvSpPr>
          <p:cNvPr id="4" name="Subtitle 3">
            <a:extLst>
              <a:ext uri="{FF2B5EF4-FFF2-40B4-BE49-F238E27FC236}">
                <a16:creationId xmlns:a16="http://schemas.microsoft.com/office/drawing/2014/main" id="{FDBB5419-7751-C67F-03B4-CBE440313557}"/>
              </a:ext>
            </a:extLst>
          </p:cNvPr>
          <p:cNvSpPr>
            <a:spLocks noGrp="1"/>
          </p:cNvSpPr>
          <p:nvPr>
            <p:ph type="subTitle" idx="1"/>
          </p:nvPr>
        </p:nvSpPr>
        <p:spPr>
          <a:xfrm>
            <a:off x="4038600" y="5306599"/>
            <a:ext cx="7644627" cy="992859"/>
          </a:xfrm>
        </p:spPr>
        <p:txBody>
          <a:bodyPr>
            <a:normAutofit/>
          </a:bodyPr>
          <a:lstStyle/>
          <a:p>
            <a:pPr algn="r"/>
            <a:r>
              <a:rPr lang="en-US" dirty="0"/>
              <a:t>Published by The Arc of the United States</a:t>
            </a:r>
          </a:p>
          <a:p>
            <a:pPr algn="r"/>
            <a:r>
              <a:rPr lang="en-US" dirty="0"/>
              <a:t>Last updated January 24, 2024</a:t>
            </a:r>
          </a:p>
        </p:txBody>
      </p:sp>
    </p:spTree>
    <p:extLst>
      <p:ext uri="{BB962C8B-B14F-4D97-AF65-F5344CB8AC3E}">
        <p14:creationId xmlns:p14="http://schemas.microsoft.com/office/powerpoint/2010/main" val="2107582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6CBB2-5A7F-DDD7-C57A-FB174777F564}"/>
              </a:ext>
            </a:extLst>
          </p:cNvPr>
          <p:cNvSpPr>
            <a:spLocks noGrp="1"/>
          </p:cNvSpPr>
          <p:nvPr>
            <p:ph type="title"/>
          </p:nvPr>
        </p:nvSpPr>
        <p:spPr/>
        <p:txBody>
          <a:bodyPr>
            <a:normAutofit/>
          </a:bodyPr>
          <a:lstStyle/>
          <a:p>
            <a:r>
              <a:rPr lang="en-US" sz="5400" b="1" dirty="0">
                <a:highlight>
                  <a:srgbClr val="00FF00"/>
                </a:highlight>
                <a:latin typeface="+mj-lt"/>
                <a:cs typeface="Arial" panose="020B0604020202020204" pitchFamily="34" charset="0"/>
              </a:rPr>
              <a:t>Part 4:</a:t>
            </a:r>
            <a:r>
              <a:rPr lang="en-US" sz="5400" b="1" dirty="0">
                <a:latin typeface="+mj-lt"/>
                <a:cs typeface="Arial" panose="020B0604020202020204" pitchFamily="34" charset="0"/>
              </a:rPr>
              <a:t> Share your Story</a:t>
            </a:r>
          </a:p>
        </p:txBody>
      </p:sp>
      <p:sp>
        <p:nvSpPr>
          <p:cNvPr id="3" name="Content Placeholder 2">
            <a:extLst>
              <a:ext uri="{FF2B5EF4-FFF2-40B4-BE49-F238E27FC236}">
                <a16:creationId xmlns:a16="http://schemas.microsoft.com/office/drawing/2014/main" id="{60EBB11D-6E60-1E89-6247-2DA4FA76B33C}"/>
              </a:ext>
            </a:extLst>
          </p:cNvPr>
          <p:cNvSpPr>
            <a:spLocks noGrp="1"/>
          </p:cNvSpPr>
          <p:nvPr>
            <p:ph idx="1"/>
          </p:nvPr>
        </p:nvSpPr>
        <p:spPr/>
        <p:txBody>
          <a:bodyPr>
            <a:normAutofit fontScale="92500" lnSpcReduction="10000"/>
          </a:bodyPr>
          <a:lstStyle/>
          <a:p>
            <a:pPr marL="0" indent="0">
              <a:buNone/>
            </a:pPr>
            <a:r>
              <a:rPr lang="en-US" sz="2400" b="1" dirty="0">
                <a:latin typeface="+mn-lt"/>
                <a:cs typeface="Arial" panose="020B0604020202020204" pitchFamily="34" charset="0"/>
              </a:rPr>
              <a:t>Remember: </a:t>
            </a:r>
            <a:r>
              <a:rPr lang="en-US" sz="2400" dirty="0">
                <a:latin typeface="+mn-lt"/>
                <a:cs typeface="Arial" panose="020B0604020202020204" pitchFamily="34" charset="0"/>
              </a:rPr>
              <a:t>This should be a clear and short story about why your advocacy goal matters. You are not telling people about your whole life.</a:t>
            </a:r>
          </a:p>
          <a:p>
            <a:pPr marL="0" indent="0">
              <a:buNone/>
            </a:pPr>
            <a:endParaRPr lang="en-US" sz="2400" dirty="0">
              <a:latin typeface="+mn-lt"/>
              <a:cs typeface="Arial" panose="020B0604020202020204" pitchFamily="34" charset="0"/>
            </a:endParaRPr>
          </a:p>
          <a:p>
            <a:r>
              <a:rPr lang="en-US" sz="2400" dirty="0">
                <a:latin typeface="+mn-lt"/>
                <a:cs typeface="Arial" panose="020B0604020202020204" pitchFamily="34" charset="0"/>
              </a:rPr>
              <a:t>Share an important moment that shows how the problem impacts you.</a:t>
            </a:r>
          </a:p>
          <a:p>
            <a:r>
              <a:rPr lang="en-US" sz="2400" dirty="0">
                <a:latin typeface="+mn-lt"/>
                <a:cs typeface="Arial" panose="020B0604020202020204" pitchFamily="34" charset="0"/>
              </a:rPr>
              <a:t>This may be the:</a:t>
            </a:r>
          </a:p>
          <a:p>
            <a:pPr lvl="1"/>
            <a:r>
              <a:rPr lang="en-US" sz="2000" dirty="0">
                <a:latin typeface="+mn-lt"/>
                <a:cs typeface="Arial" panose="020B0604020202020204" pitchFamily="34" charset="0"/>
              </a:rPr>
              <a:t>First time you experienced the problem</a:t>
            </a:r>
          </a:p>
          <a:p>
            <a:pPr lvl="1"/>
            <a:r>
              <a:rPr lang="en-US" sz="2000" dirty="0">
                <a:latin typeface="+mn-lt"/>
                <a:cs typeface="Arial" panose="020B0604020202020204" pitchFamily="34" charset="0"/>
              </a:rPr>
              <a:t>Last time you experienced the problem</a:t>
            </a:r>
          </a:p>
          <a:p>
            <a:pPr lvl="1"/>
            <a:r>
              <a:rPr lang="en-US" sz="2000" dirty="0">
                <a:latin typeface="+mn-lt"/>
                <a:cs typeface="Arial" panose="020B0604020202020204" pitchFamily="34" charset="0"/>
              </a:rPr>
              <a:t>The worst thing that has happened because of the problem</a:t>
            </a:r>
          </a:p>
          <a:p>
            <a:pPr lvl="1"/>
            <a:r>
              <a:rPr lang="en-US" sz="2000" dirty="0">
                <a:latin typeface="+mn-lt"/>
                <a:cs typeface="Arial" panose="020B0604020202020204" pitchFamily="34" charset="0"/>
              </a:rPr>
              <a:t>A time someone went out of their way to help you because of the problem</a:t>
            </a:r>
          </a:p>
          <a:p>
            <a:pPr marL="457200" lvl="1" indent="0">
              <a:buNone/>
            </a:pPr>
            <a:endParaRPr lang="en-US" sz="2000" dirty="0">
              <a:latin typeface="+mn-lt"/>
              <a:cs typeface="Arial" panose="020B0604020202020204" pitchFamily="34" charset="0"/>
            </a:endParaRPr>
          </a:p>
          <a:p>
            <a:pPr marL="0" indent="0">
              <a:buNone/>
            </a:pPr>
            <a:r>
              <a:rPr lang="en-US" sz="2400" dirty="0">
                <a:latin typeface="+mn-lt"/>
                <a:cs typeface="Arial" panose="020B0604020202020204" pitchFamily="34" charset="0"/>
              </a:rPr>
              <a:t>Be clear and direct. Share things in a way that people can relate to. </a:t>
            </a:r>
          </a:p>
          <a:p>
            <a:pPr marL="0" indent="0">
              <a:buNone/>
            </a:pPr>
            <a:r>
              <a:rPr lang="en-US" sz="2400" dirty="0">
                <a:latin typeface="+mn-lt"/>
                <a:cs typeface="Arial" panose="020B0604020202020204" pitchFamily="34" charset="0"/>
              </a:rPr>
              <a:t>Avoid using acronyms. Spell out any that you use.</a:t>
            </a:r>
          </a:p>
        </p:txBody>
      </p:sp>
      <p:pic>
        <p:nvPicPr>
          <p:cNvPr id="4" name="Picture 3" descr="A logo of a company&#10;&#10;Description automatically generated">
            <a:extLst>
              <a:ext uri="{FF2B5EF4-FFF2-40B4-BE49-F238E27FC236}">
                <a16:creationId xmlns:a16="http://schemas.microsoft.com/office/drawing/2014/main" id="{F0C7158C-24BD-379F-0B3D-CB0062790D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7952" y="5363652"/>
            <a:ext cx="2501000" cy="1494348"/>
          </a:xfrm>
          <a:prstGeom prst="rect">
            <a:avLst/>
          </a:prstGeom>
        </p:spPr>
      </p:pic>
    </p:spTree>
    <p:extLst>
      <p:ext uri="{BB962C8B-B14F-4D97-AF65-F5344CB8AC3E}">
        <p14:creationId xmlns:p14="http://schemas.microsoft.com/office/powerpoint/2010/main" val="2161541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341B31-752A-4AD6-AB92-612511E14D7E}"/>
              </a:ext>
            </a:extLst>
          </p:cNvPr>
          <p:cNvSpPr txBox="1"/>
          <p:nvPr/>
        </p:nvSpPr>
        <p:spPr>
          <a:xfrm>
            <a:off x="371093" y="311638"/>
            <a:ext cx="6639199" cy="1003356"/>
          </a:xfrm>
          <a:prstGeom prst="rect">
            <a:avLst/>
          </a:prstGeom>
        </p:spPr>
        <p:txBody>
          <a:bodyPr vert="horz" lIns="91440" tIns="45720" rIns="91440" bIns="45720" rtlCol="0" anchor="b">
            <a:normAutofit/>
          </a:bodyPr>
          <a:lstStyle/>
          <a:p>
            <a:pPr>
              <a:lnSpc>
                <a:spcPct val="90000"/>
              </a:lnSpc>
              <a:spcBef>
                <a:spcPct val="0"/>
              </a:spcBef>
              <a:spcAft>
                <a:spcPts val="600"/>
              </a:spcAft>
            </a:pPr>
            <a:endParaRPr lang="en-US" sz="2800" b="1" dirty="0">
              <a:latin typeface="Arial" panose="020B0604020202020204" pitchFamily="34" charset="0"/>
              <a:ea typeface="+mj-ea"/>
              <a:cs typeface="Arial" panose="020B0604020202020204" pitchFamily="34" charset="0"/>
            </a:endParaRPr>
          </a:p>
        </p:txBody>
      </p:sp>
      <p:sp>
        <p:nvSpPr>
          <p:cNvPr id="5" name="Rectangle 4">
            <a:extLst>
              <a:ext uri="{FF2B5EF4-FFF2-40B4-BE49-F238E27FC236}">
                <a16:creationId xmlns:a16="http://schemas.microsoft.com/office/drawing/2014/main" id="{7E6DF1F8-C0AB-4E43-BE7A-0B6D1CE85B6D}"/>
              </a:ext>
            </a:extLst>
          </p:cNvPr>
          <p:cNvSpPr/>
          <p:nvPr/>
        </p:nvSpPr>
        <p:spPr>
          <a:xfrm>
            <a:off x="371091" y="1532709"/>
            <a:ext cx="11072355" cy="5013653"/>
          </a:xfrm>
          <a:prstGeom prst="rect">
            <a:avLst/>
          </a:prstGeom>
        </p:spPr>
        <p:txBody>
          <a:bodyPr vert="horz" lIns="91440" tIns="45720" rIns="91440" bIns="45720" rtlCol="0" anchor="t">
            <a:noAutofit/>
          </a:bodyPr>
          <a:lstStyle/>
          <a:p>
            <a:pPr>
              <a:lnSpc>
                <a:spcPct val="90000"/>
              </a:lnSpc>
              <a:spcBef>
                <a:spcPct val="0"/>
              </a:spcBef>
              <a:spcAft>
                <a:spcPts val="600"/>
              </a:spcAft>
            </a:pPr>
            <a:endParaRPr lang="en-US" sz="2400" dirty="0">
              <a:latin typeface="Arial" panose="020B0604020202020204" pitchFamily="34" charset="0"/>
              <a:cs typeface="Arial" panose="020B0604020202020204" pitchFamily="34" charset="0"/>
            </a:endParaRPr>
          </a:p>
        </p:txBody>
      </p:sp>
      <p:pic>
        <p:nvPicPr>
          <p:cNvPr id="4" name="Picture 3" descr="A couple getting married">
            <a:extLst>
              <a:ext uri="{FF2B5EF4-FFF2-40B4-BE49-F238E27FC236}">
                <a16:creationId xmlns:a16="http://schemas.microsoft.com/office/drawing/2014/main" id="{E61F5D13-D6C2-3C78-0483-5E60813DED9E}"/>
              </a:ext>
            </a:extLst>
          </p:cNvPr>
          <p:cNvPicPr>
            <a:picLocks noChangeAspect="1"/>
          </p:cNvPicPr>
          <p:nvPr/>
        </p:nvPicPr>
        <p:blipFill rotWithShape="1">
          <a:blip r:embed="rId3">
            <a:extLst>
              <a:ext uri="{28A0092B-C50C-407E-A947-70E740481C1C}">
                <a14:useLocalDpi xmlns:a14="http://schemas.microsoft.com/office/drawing/2010/main" val="0"/>
              </a:ext>
            </a:extLst>
          </a:blip>
          <a:srcRect l="7822" r="19842"/>
          <a:stretch/>
        </p:blipFill>
        <p:spPr>
          <a:xfrm>
            <a:off x="7531693" y="1602463"/>
            <a:ext cx="4559376" cy="4207653"/>
          </a:xfrm>
          <a:prstGeom prst="rect">
            <a:avLst/>
          </a:prstGeom>
          <a:ln>
            <a:noFill/>
          </a:ln>
          <a:effectLst>
            <a:softEdge rad="112500"/>
          </a:effectLst>
        </p:spPr>
      </p:pic>
      <p:sp>
        <p:nvSpPr>
          <p:cNvPr id="3" name="Title 2">
            <a:extLst>
              <a:ext uri="{FF2B5EF4-FFF2-40B4-BE49-F238E27FC236}">
                <a16:creationId xmlns:a16="http://schemas.microsoft.com/office/drawing/2014/main" id="{8C36C725-87D5-75FF-2526-4BE996C96661}"/>
              </a:ext>
            </a:extLst>
          </p:cNvPr>
          <p:cNvSpPr>
            <a:spLocks noGrp="1"/>
          </p:cNvSpPr>
          <p:nvPr>
            <p:ph type="title"/>
          </p:nvPr>
        </p:nvSpPr>
        <p:spPr>
          <a:xfrm>
            <a:off x="1108361" y="365125"/>
            <a:ext cx="10712545" cy="1325563"/>
          </a:xfrm>
        </p:spPr>
        <p:txBody>
          <a:bodyPr>
            <a:normAutofit/>
          </a:bodyPr>
          <a:lstStyle/>
          <a:p>
            <a:r>
              <a:rPr lang="en-US" sz="4400" b="1" dirty="0">
                <a:highlight>
                  <a:srgbClr val="FFFF00"/>
                </a:highlight>
                <a:latin typeface="+mj-lt"/>
                <a:ea typeface="+mj-ea"/>
                <a:cs typeface="Arial" panose="020B0604020202020204" pitchFamily="34" charset="0"/>
              </a:rPr>
              <a:t>EXAMPLE</a:t>
            </a:r>
            <a:r>
              <a:rPr lang="en-US" sz="4400" b="1" dirty="0">
                <a:latin typeface="+mj-lt"/>
                <a:ea typeface="+mj-ea"/>
                <a:cs typeface="Arial" panose="020B0604020202020204" pitchFamily="34" charset="0"/>
              </a:rPr>
              <a:t>: Carter and Zoe’s Wedding</a:t>
            </a:r>
            <a:endParaRPr lang="en-US" dirty="0">
              <a:latin typeface="+mj-lt"/>
            </a:endParaRPr>
          </a:p>
        </p:txBody>
      </p:sp>
      <p:sp>
        <p:nvSpPr>
          <p:cNvPr id="6" name="Content Placeholder 5">
            <a:extLst>
              <a:ext uri="{FF2B5EF4-FFF2-40B4-BE49-F238E27FC236}">
                <a16:creationId xmlns:a16="http://schemas.microsoft.com/office/drawing/2014/main" id="{17852FA2-4133-A9D1-0F49-995850438BDA}"/>
              </a:ext>
            </a:extLst>
          </p:cNvPr>
          <p:cNvSpPr>
            <a:spLocks noGrp="1"/>
          </p:cNvSpPr>
          <p:nvPr>
            <p:ph idx="1"/>
          </p:nvPr>
        </p:nvSpPr>
        <p:spPr>
          <a:xfrm>
            <a:off x="838198" y="1532709"/>
            <a:ext cx="6721446" cy="5525789"/>
          </a:xfrm>
        </p:spPr>
        <p:txBody>
          <a:bodyPr>
            <a:normAutofit fontScale="77500" lnSpcReduction="20000"/>
          </a:bodyPr>
          <a:lstStyle/>
          <a:p>
            <a:pPr marL="0" indent="0">
              <a:lnSpc>
                <a:spcPct val="90000"/>
              </a:lnSpc>
              <a:spcBef>
                <a:spcPct val="0"/>
              </a:spcBef>
              <a:spcAft>
                <a:spcPts val="600"/>
              </a:spcAft>
              <a:buNone/>
            </a:pPr>
            <a:r>
              <a:rPr lang="en-US" sz="2800" dirty="0">
                <a:latin typeface="+mn-lt"/>
                <a:cs typeface="Arial" panose="020B0604020202020204" pitchFamily="34" charset="0"/>
              </a:rPr>
              <a:t>My friends got married a few weeks ago.</a:t>
            </a:r>
          </a:p>
          <a:p>
            <a:pPr marL="0" indent="0">
              <a:lnSpc>
                <a:spcPct val="90000"/>
              </a:lnSpc>
              <a:spcBef>
                <a:spcPct val="0"/>
              </a:spcBef>
              <a:spcAft>
                <a:spcPts val="600"/>
              </a:spcAft>
              <a:buNone/>
            </a:pPr>
            <a:r>
              <a:rPr lang="en-US" dirty="0">
                <a:latin typeface="+mn-lt"/>
                <a:cs typeface="Arial" panose="020B0604020202020204" pitchFamily="34" charset="0"/>
              </a:rPr>
              <a:t>T</a:t>
            </a:r>
            <a:r>
              <a:rPr lang="en-US" sz="2800" dirty="0">
                <a:latin typeface="+mn-lt"/>
                <a:cs typeface="Arial" panose="020B0604020202020204" pitchFamily="34" charset="0"/>
              </a:rPr>
              <a:t>heir wedding was beautiful.</a:t>
            </a:r>
          </a:p>
          <a:p>
            <a:pPr marL="0" indent="0">
              <a:lnSpc>
                <a:spcPct val="90000"/>
              </a:lnSpc>
              <a:spcBef>
                <a:spcPct val="0"/>
              </a:spcBef>
              <a:spcAft>
                <a:spcPts val="600"/>
              </a:spcAft>
              <a:buNone/>
            </a:pPr>
            <a:endParaRPr lang="en-US" sz="2800" dirty="0">
              <a:latin typeface="+mn-lt"/>
              <a:cs typeface="Arial" panose="020B0604020202020204" pitchFamily="34" charset="0"/>
            </a:endParaRPr>
          </a:p>
          <a:p>
            <a:pPr marL="0" indent="0">
              <a:lnSpc>
                <a:spcPct val="90000"/>
              </a:lnSpc>
              <a:spcBef>
                <a:spcPct val="0"/>
              </a:spcBef>
              <a:spcAft>
                <a:spcPts val="600"/>
              </a:spcAft>
              <a:buNone/>
            </a:pPr>
            <a:r>
              <a:rPr lang="en-US" sz="2800" dirty="0">
                <a:latin typeface="+mn-lt"/>
                <a:cs typeface="Arial" panose="020B0604020202020204" pitchFamily="34" charset="0"/>
              </a:rPr>
              <a:t>I was so happy to be there.</a:t>
            </a:r>
          </a:p>
          <a:p>
            <a:pPr marL="0" indent="0">
              <a:lnSpc>
                <a:spcPct val="90000"/>
              </a:lnSpc>
              <a:spcBef>
                <a:spcPct val="0"/>
              </a:spcBef>
              <a:spcAft>
                <a:spcPts val="600"/>
              </a:spcAft>
              <a:buNone/>
            </a:pPr>
            <a:r>
              <a:rPr lang="en-US" sz="2800" dirty="0">
                <a:latin typeface="+mn-lt"/>
                <a:cs typeface="Arial" panose="020B0604020202020204" pitchFamily="34" charset="0"/>
              </a:rPr>
              <a:t>But watching them get married made me sad.</a:t>
            </a:r>
          </a:p>
          <a:p>
            <a:pPr marL="0" indent="0">
              <a:lnSpc>
                <a:spcPct val="90000"/>
              </a:lnSpc>
              <a:spcBef>
                <a:spcPct val="0"/>
              </a:spcBef>
              <a:spcAft>
                <a:spcPts val="600"/>
              </a:spcAft>
              <a:buNone/>
            </a:pPr>
            <a:r>
              <a:rPr lang="en-US" sz="2800" dirty="0">
                <a:latin typeface="+mn-lt"/>
                <a:cs typeface="Arial" panose="020B0604020202020204" pitchFamily="34" charset="0"/>
              </a:rPr>
              <a:t>It made me feel like it will never happen to me.</a:t>
            </a:r>
          </a:p>
          <a:p>
            <a:pPr>
              <a:lnSpc>
                <a:spcPct val="90000"/>
              </a:lnSpc>
              <a:spcBef>
                <a:spcPct val="0"/>
              </a:spcBef>
              <a:spcAft>
                <a:spcPts val="600"/>
              </a:spcAft>
            </a:pPr>
            <a:endParaRPr lang="en-US" sz="2800" dirty="0">
              <a:latin typeface="+mn-lt"/>
              <a:cs typeface="Arial" panose="020B0604020202020204" pitchFamily="34" charset="0"/>
            </a:endParaRPr>
          </a:p>
          <a:p>
            <a:pPr marL="0" indent="0">
              <a:lnSpc>
                <a:spcPct val="90000"/>
              </a:lnSpc>
              <a:spcBef>
                <a:spcPct val="0"/>
              </a:spcBef>
              <a:spcAft>
                <a:spcPts val="600"/>
              </a:spcAft>
              <a:buNone/>
            </a:pPr>
            <a:r>
              <a:rPr lang="en-US" sz="2800" dirty="0">
                <a:latin typeface="+mn-lt"/>
                <a:cs typeface="Arial" panose="020B0604020202020204" pitchFamily="34" charset="0"/>
              </a:rPr>
              <a:t>My girlfriend caught the bouquet.</a:t>
            </a:r>
          </a:p>
          <a:p>
            <a:pPr marL="0" indent="0">
              <a:lnSpc>
                <a:spcPct val="90000"/>
              </a:lnSpc>
              <a:spcBef>
                <a:spcPct val="0"/>
              </a:spcBef>
              <a:spcAft>
                <a:spcPts val="600"/>
              </a:spcAft>
              <a:buNone/>
            </a:pPr>
            <a:r>
              <a:rPr lang="en-US" sz="2800" dirty="0">
                <a:latin typeface="+mn-lt"/>
                <a:cs typeface="Arial" panose="020B0604020202020204" pitchFamily="34" charset="0"/>
              </a:rPr>
              <a:t>That should make you happy.</a:t>
            </a:r>
          </a:p>
          <a:p>
            <a:pPr marL="0" indent="0">
              <a:lnSpc>
                <a:spcPct val="90000"/>
              </a:lnSpc>
              <a:spcBef>
                <a:spcPct val="0"/>
              </a:spcBef>
              <a:spcAft>
                <a:spcPts val="600"/>
              </a:spcAft>
              <a:buNone/>
            </a:pPr>
            <a:r>
              <a:rPr lang="en-US" sz="2800" dirty="0">
                <a:latin typeface="+mn-lt"/>
                <a:cs typeface="Arial" panose="020B0604020202020204" pitchFamily="34" charset="0"/>
              </a:rPr>
              <a:t>But we both ended up crying because we know we can’t get married right now.</a:t>
            </a:r>
          </a:p>
          <a:p>
            <a:pPr marL="0" indent="0">
              <a:lnSpc>
                <a:spcPct val="90000"/>
              </a:lnSpc>
              <a:spcBef>
                <a:spcPct val="0"/>
              </a:spcBef>
              <a:spcAft>
                <a:spcPts val="600"/>
              </a:spcAft>
              <a:buNone/>
            </a:pPr>
            <a:r>
              <a:rPr lang="en-US" sz="2800" dirty="0">
                <a:latin typeface="+mn-lt"/>
                <a:cs typeface="Arial" panose="020B0604020202020204" pitchFamily="34" charset="0"/>
              </a:rPr>
              <a:t>It’s hard to watch our friends have this relationship – and know we can’t have it.</a:t>
            </a:r>
          </a:p>
          <a:p>
            <a:pPr marL="0" indent="0">
              <a:lnSpc>
                <a:spcPct val="90000"/>
              </a:lnSpc>
              <a:spcBef>
                <a:spcPct val="0"/>
              </a:spcBef>
              <a:spcAft>
                <a:spcPts val="600"/>
              </a:spcAft>
              <a:buNone/>
            </a:pPr>
            <a:endParaRPr lang="en-US" sz="2800" dirty="0">
              <a:latin typeface="+mn-lt"/>
              <a:cs typeface="Arial" panose="020B0604020202020204" pitchFamily="34" charset="0"/>
            </a:endParaRPr>
          </a:p>
          <a:p>
            <a:pPr marL="0" indent="0">
              <a:lnSpc>
                <a:spcPct val="90000"/>
              </a:lnSpc>
              <a:spcBef>
                <a:spcPct val="0"/>
              </a:spcBef>
              <a:spcAft>
                <a:spcPts val="600"/>
              </a:spcAft>
              <a:buNone/>
            </a:pPr>
            <a:r>
              <a:rPr lang="en-US" sz="2800" dirty="0">
                <a:latin typeface="+mn-lt"/>
                <a:cs typeface="Arial" panose="020B0604020202020204" pitchFamily="34" charset="0"/>
              </a:rPr>
              <a:t>I’m scared we will break up because of how sad it makes us every time we think about this.</a:t>
            </a:r>
          </a:p>
        </p:txBody>
      </p:sp>
    </p:spTree>
    <p:extLst>
      <p:ext uri="{BB962C8B-B14F-4D97-AF65-F5344CB8AC3E}">
        <p14:creationId xmlns:p14="http://schemas.microsoft.com/office/powerpoint/2010/main" val="1485034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6CBB2-5A7F-DDD7-C57A-FB174777F564}"/>
              </a:ext>
            </a:extLst>
          </p:cNvPr>
          <p:cNvSpPr>
            <a:spLocks noGrp="1"/>
          </p:cNvSpPr>
          <p:nvPr>
            <p:ph type="title"/>
          </p:nvPr>
        </p:nvSpPr>
        <p:spPr/>
        <p:txBody>
          <a:bodyPr>
            <a:normAutofit fontScale="90000"/>
          </a:bodyPr>
          <a:lstStyle/>
          <a:p>
            <a:r>
              <a:rPr lang="en-US" sz="5400" b="1" dirty="0">
                <a:highlight>
                  <a:srgbClr val="00FF00"/>
                </a:highlight>
                <a:latin typeface="+mj-lt"/>
                <a:cs typeface="Arial" panose="020B0604020202020204" pitchFamily="34" charset="0"/>
              </a:rPr>
              <a:t>Part 5:</a:t>
            </a:r>
            <a:r>
              <a:rPr lang="en-US" sz="5400" b="1" dirty="0">
                <a:latin typeface="+mj-lt"/>
                <a:cs typeface="Arial" panose="020B0604020202020204" pitchFamily="34" charset="0"/>
              </a:rPr>
              <a:t> Re-state Your Advocacy Goal</a:t>
            </a:r>
          </a:p>
        </p:txBody>
      </p:sp>
      <p:sp>
        <p:nvSpPr>
          <p:cNvPr id="3" name="Content Placeholder 2">
            <a:extLst>
              <a:ext uri="{FF2B5EF4-FFF2-40B4-BE49-F238E27FC236}">
                <a16:creationId xmlns:a16="http://schemas.microsoft.com/office/drawing/2014/main" id="{60EBB11D-6E60-1E89-6247-2DA4FA76B33C}"/>
              </a:ext>
            </a:extLst>
          </p:cNvPr>
          <p:cNvSpPr>
            <a:spLocks noGrp="1"/>
          </p:cNvSpPr>
          <p:nvPr>
            <p:ph idx="1"/>
          </p:nvPr>
        </p:nvSpPr>
        <p:spPr/>
        <p:txBody>
          <a:bodyPr>
            <a:normAutofit/>
          </a:bodyPr>
          <a:lstStyle/>
          <a:p>
            <a:r>
              <a:rPr lang="en-US" sz="2400" dirty="0">
                <a:latin typeface="+mn-lt"/>
                <a:cs typeface="Arial" panose="020B0604020202020204" pitchFamily="34" charset="0"/>
              </a:rPr>
              <a:t>Here is a sample sentence you could use to start: “I hope telling my story encourages you to …”</a:t>
            </a:r>
          </a:p>
          <a:p>
            <a:endParaRPr lang="en-US" sz="2400" dirty="0">
              <a:latin typeface="+mn-lt"/>
              <a:cs typeface="Arial" panose="020B0604020202020204" pitchFamily="34" charset="0"/>
            </a:endParaRPr>
          </a:p>
          <a:p>
            <a:r>
              <a:rPr lang="en-US" sz="2400" dirty="0">
                <a:latin typeface="+mn-lt"/>
                <a:cs typeface="Arial" panose="020B0604020202020204" pitchFamily="34" charset="0"/>
              </a:rPr>
              <a:t>Share again the action you want them to take.</a:t>
            </a:r>
          </a:p>
          <a:p>
            <a:pPr marL="0" indent="0">
              <a:buNone/>
            </a:pPr>
            <a:endParaRPr lang="en-US" sz="2400" dirty="0">
              <a:latin typeface="+mn-lt"/>
              <a:cs typeface="Arial" panose="020B0604020202020204" pitchFamily="34" charset="0"/>
            </a:endParaRPr>
          </a:p>
          <a:p>
            <a:r>
              <a:rPr lang="en-US" sz="2400" dirty="0">
                <a:latin typeface="+mn-lt"/>
                <a:cs typeface="Arial" panose="020B0604020202020204" pitchFamily="34" charset="0"/>
              </a:rPr>
              <a:t>In 1-2 sentences share:</a:t>
            </a:r>
          </a:p>
          <a:p>
            <a:pPr lvl="1"/>
            <a:r>
              <a:rPr lang="en-US" sz="2000" dirty="0">
                <a:latin typeface="+mn-lt"/>
                <a:cs typeface="Arial" panose="020B0604020202020204" pitchFamily="34" charset="0"/>
              </a:rPr>
              <a:t>How it would help you</a:t>
            </a:r>
          </a:p>
          <a:p>
            <a:pPr lvl="1"/>
            <a:r>
              <a:rPr lang="en-US" sz="2000" dirty="0">
                <a:latin typeface="+mn-lt"/>
                <a:cs typeface="Arial" panose="020B0604020202020204" pitchFamily="34" charset="0"/>
              </a:rPr>
              <a:t>Why they should make this change</a:t>
            </a:r>
          </a:p>
          <a:p>
            <a:pPr lvl="1"/>
            <a:r>
              <a:rPr lang="en-US" sz="2000" dirty="0">
                <a:latin typeface="+mn-lt"/>
                <a:cs typeface="Arial" panose="020B0604020202020204" pitchFamily="34" charset="0"/>
              </a:rPr>
              <a:t>How it would help other people</a:t>
            </a:r>
          </a:p>
        </p:txBody>
      </p:sp>
      <p:pic>
        <p:nvPicPr>
          <p:cNvPr id="5" name="Picture 4" descr="A logo of a company&#10;&#10;Description automatically generated">
            <a:extLst>
              <a:ext uri="{FF2B5EF4-FFF2-40B4-BE49-F238E27FC236}">
                <a16:creationId xmlns:a16="http://schemas.microsoft.com/office/drawing/2014/main" id="{BCEB950A-0C9C-1888-9D43-72DE283918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2259" y="5180627"/>
            <a:ext cx="2501000" cy="1494348"/>
          </a:xfrm>
          <a:prstGeom prst="rect">
            <a:avLst/>
          </a:prstGeom>
        </p:spPr>
      </p:pic>
    </p:spTree>
    <p:extLst>
      <p:ext uri="{BB962C8B-B14F-4D97-AF65-F5344CB8AC3E}">
        <p14:creationId xmlns:p14="http://schemas.microsoft.com/office/powerpoint/2010/main" val="1776681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edding rings – Free Creative Commons Images from Picserver">
            <a:extLst>
              <a:ext uri="{FF2B5EF4-FFF2-40B4-BE49-F238E27FC236}">
                <a16:creationId xmlns:a16="http://schemas.microsoft.com/office/drawing/2014/main" id="{2097B461-FB7B-59AF-3D98-40261AD37B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5339" y="1856760"/>
            <a:ext cx="2090240" cy="1447685"/>
          </a:xfrm>
          <a:prstGeom prst="rect">
            <a:avLst/>
          </a:prstGeom>
          <a:noFill/>
          <a:extLst>
            <a:ext uri="{909E8E84-426E-40DD-AFC4-6F175D3DCCD1}">
              <a14:hiddenFill xmlns:a14="http://schemas.microsoft.com/office/drawing/2010/main">
                <a:solidFill>
                  <a:srgbClr val="FFFFFF"/>
                </a:solidFill>
              </a14:hiddenFill>
            </a:ext>
          </a:extLst>
        </p:spPr>
      </p:pic>
      <p:pic>
        <p:nvPicPr>
          <p:cNvPr id="4" name="Graphic 3" descr="No sign with solid fill">
            <a:extLst>
              <a:ext uri="{FF2B5EF4-FFF2-40B4-BE49-F238E27FC236}">
                <a16:creationId xmlns:a16="http://schemas.microsoft.com/office/drawing/2014/main" id="{9D56679B-32B6-AE8A-9BF1-68857E6D960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02028" y="686384"/>
            <a:ext cx="3915115" cy="3915115"/>
          </a:xfrm>
          <a:prstGeom prst="rect">
            <a:avLst/>
          </a:prstGeom>
        </p:spPr>
      </p:pic>
      <p:sp>
        <p:nvSpPr>
          <p:cNvPr id="2" name="TextBox 1">
            <a:extLst>
              <a:ext uri="{FF2B5EF4-FFF2-40B4-BE49-F238E27FC236}">
                <a16:creationId xmlns:a16="http://schemas.microsoft.com/office/drawing/2014/main" id="{E4341B31-752A-4AD6-AB92-612511E14D7E}"/>
              </a:ext>
            </a:extLst>
          </p:cNvPr>
          <p:cNvSpPr txBox="1"/>
          <p:nvPr/>
        </p:nvSpPr>
        <p:spPr>
          <a:xfrm>
            <a:off x="371093" y="311638"/>
            <a:ext cx="7784547" cy="1003356"/>
          </a:xfrm>
          <a:prstGeom prst="rect">
            <a:avLst/>
          </a:prstGeom>
        </p:spPr>
        <p:txBody>
          <a:bodyPr vert="horz" lIns="91440" tIns="45720" rIns="91440" bIns="45720" rtlCol="0" anchor="b">
            <a:normAutofit/>
          </a:bodyPr>
          <a:lstStyle/>
          <a:p>
            <a:pPr>
              <a:lnSpc>
                <a:spcPct val="90000"/>
              </a:lnSpc>
              <a:spcBef>
                <a:spcPct val="0"/>
              </a:spcBef>
              <a:spcAft>
                <a:spcPts val="600"/>
              </a:spcAft>
            </a:pPr>
            <a:endParaRPr lang="en-US" sz="2800" b="1" dirty="0">
              <a:latin typeface="Arial" panose="020B0604020202020204" pitchFamily="34" charset="0"/>
              <a:ea typeface="+mj-ea"/>
              <a:cs typeface="Arial" panose="020B0604020202020204" pitchFamily="34" charset="0"/>
            </a:endParaRPr>
          </a:p>
        </p:txBody>
      </p:sp>
      <p:sp>
        <p:nvSpPr>
          <p:cNvPr id="5" name="Rectangle 4">
            <a:extLst>
              <a:ext uri="{FF2B5EF4-FFF2-40B4-BE49-F238E27FC236}">
                <a16:creationId xmlns:a16="http://schemas.microsoft.com/office/drawing/2014/main" id="{7E6DF1F8-C0AB-4E43-BE7A-0B6D1CE85B6D}"/>
              </a:ext>
            </a:extLst>
          </p:cNvPr>
          <p:cNvSpPr/>
          <p:nvPr/>
        </p:nvSpPr>
        <p:spPr>
          <a:xfrm>
            <a:off x="371092" y="1532709"/>
            <a:ext cx="7710590" cy="5013653"/>
          </a:xfrm>
          <a:prstGeom prst="rect">
            <a:avLst/>
          </a:prstGeom>
        </p:spPr>
        <p:txBody>
          <a:bodyPr vert="horz" lIns="91440" tIns="45720" rIns="91440" bIns="45720" rtlCol="0" anchor="t">
            <a:noAutofit/>
          </a:bodyPr>
          <a:lstStyle/>
          <a:p>
            <a:pPr indent="-228600">
              <a:lnSpc>
                <a:spcPct val="90000"/>
              </a:lnSpc>
              <a:spcBef>
                <a:spcPct val="0"/>
              </a:spcBef>
              <a:spcAft>
                <a:spcPts val="600"/>
              </a:spcAf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38080936-ADD3-A4CB-B859-EB74B84AFDB2}"/>
              </a:ext>
            </a:extLst>
          </p:cNvPr>
          <p:cNvSpPr>
            <a:spLocks noGrp="1"/>
          </p:cNvSpPr>
          <p:nvPr>
            <p:ph type="title"/>
          </p:nvPr>
        </p:nvSpPr>
        <p:spPr/>
        <p:txBody>
          <a:bodyPr>
            <a:normAutofit/>
          </a:bodyPr>
          <a:lstStyle/>
          <a:p>
            <a:r>
              <a:rPr lang="en-US" sz="4400" b="1" dirty="0">
                <a:highlight>
                  <a:srgbClr val="FFFF00"/>
                </a:highlight>
                <a:latin typeface="+mj-lt"/>
                <a:ea typeface="+mj-ea"/>
                <a:cs typeface="Arial" panose="020B0604020202020204" pitchFamily="34" charset="0"/>
              </a:rPr>
              <a:t>EXAMPLE</a:t>
            </a:r>
            <a:r>
              <a:rPr lang="en-US" sz="4400" b="1" dirty="0">
                <a:latin typeface="+mj-lt"/>
                <a:ea typeface="+mj-ea"/>
                <a:cs typeface="Arial" panose="020B0604020202020204" pitchFamily="34" charset="0"/>
              </a:rPr>
              <a:t>: Help Us End Marriage Penalties!</a:t>
            </a:r>
            <a:endParaRPr lang="en-US" dirty="0">
              <a:latin typeface="+mj-lt"/>
            </a:endParaRPr>
          </a:p>
        </p:txBody>
      </p:sp>
      <p:sp>
        <p:nvSpPr>
          <p:cNvPr id="6" name="Content Placeholder 5">
            <a:extLst>
              <a:ext uri="{FF2B5EF4-FFF2-40B4-BE49-F238E27FC236}">
                <a16:creationId xmlns:a16="http://schemas.microsoft.com/office/drawing/2014/main" id="{3F230D55-5120-7CBA-9255-32D6C08103BD}"/>
              </a:ext>
            </a:extLst>
          </p:cNvPr>
          <p:cNvSpPr>
            <a:spLocks noGrp="1"/>
          </p:cNvSpPr>
          <p:nvPr>
            <p:ph idx="1"/>
          </p:nvPr>
        </p:nvSpPr>
        <p:spPr>
          <a:xfrm>
            <a:off x="1108362" y="3801623"/>
            <a:ext cx="10245437" cy="2744739"/>
          </a:xfrm>
        </p:spPr>
        <p:txBody>
          <a:bodyPr>
            <a:noAutofit/>
          </a:bodyPr>
          <a:lstStyle/>
          <a:p>
            <a:pPr>
              <a:lnSpc>
                <a:spcPct val="90000"/>
              </a:lnSpc>
              <a:spcBef>
                <a:spcPct val="0"/>
              </a:spcBef>
              <a:spcAft>
                <a:spcPts val="600"/>
              </a:spcAft>
            </a:pPr>
            <a:endParaRPr lang="en-US" sz="2400" dirty="0">
              <a:latin typeface="+mn-lt"/>
              <a:cs typeface="Arial" panose="020B0604020202020204" pitchFamily="34" charset="0"/>
            </a:endParaRPr>
          </a:p>
          <a:p>
            <a:pPr marL="0" indent="0">
              <a:lnSpc>
                <a:spcPct val="90000"/>
              </a:lnSpc>
              <a:spcBef>
                <a:spcPct val="0"/>
              </a:spcBef>
              <a:spcAft>
                <a:spcPts val="600"/>
              </a:spcAft>
              <a:buNone/>
            </a:pPr>
            <a:r>
              <a:rPr lang="en-US" sz="2400" dirty="0">
                <a:latin typeface="+mn-lt"/>
                <a:cs typeface="Arial" panose="020B0604020202020204" pitchFamily="34" charset="0"/>
              </a:rPr>
              <a:t>It would mean the world to me and my girlfriend and thousands of other people around the country.</a:t>
            </a:r>
          </a:p>
          <a:p>
            <a:pPr>
              <a:lnSpc>
                <a:spcPct val="90000"/>
              </a:lnSpc>
              <a:spcBef>
                <a:spcPct val="0"/>
              </a:spcBef>
              <a:spcAft>
                <a:spcPts val="600"/>
              </a:spcAft>
            </a:pPr>
            <a:endParaRPr lang="en-US" sz="2400" dirty="0">
              <a:latin typeface="+mn-lt"/>
              <a:cs typeface="Arial" panose="020B0604020202020204" pitchFamily="34" charset="0"/>
            </a:endParaRPr>
          </a:p>
          <a:p>
            <a:pPr marL="0" indent="0">
              <a:lnSpc>
                <a:spcPct val="90000"/>
              </a:lnSpc>
              <a:spcBef>
                <a:spcPct val="0"/>
              </a:spcBef>
              <a:spcAft>
                <a:spcPts val="600"/>
              </a:spcAft>
              <a:buNone/>
            </a:pPr>
            <a:r>
              <a:rPr lang="en-US" sz="2400" dirty="0">
                <a:latin typeface="+mn-lt"/>
                <a:cs typeface="Arial" panose="020B0604020202020204" pitchFamily="34" charset="0"/>
              </a:rPr>
              <a:t>It would show us that people recognize that we can and are adults and that our love and faith are recognized and respected. It would give us the dignity to make these decisions as adults and members of our faith.</a:t>
            </a:r>
          </a:p>
          <a:p>
            <a:pPr indent="-228600">
              <a:lnSpc>
                <a:spcPct val="90000"/>
              </a:lnSpc>
              <a:spcBef>
                <a:spcPct val="0"/>
              </a:spcBef>
              <a:spcAft>
                <a:spcPts val="600"/>
              </a:spcAft>
              <a:buFont typeface="Arial" panose="020B0604020202020204" pitchFamily="34" charset="0"/>
              <a:buChar char="•"/>
            </a:pPr>
            <a:endParaRPr lang="en-US" sz="2400" dirty="0">
              <a:latin typeface="+mn-lt"/>
              <a:cs typeface="Arial" panose="020B0604020202020204" pitchFamily="34" charset="0"/>
            </a:endParaRPr>
          </a:p>
          <a:p>
            <a:endParaRPr lang="en-US" sz="2400" dirty="0">
              <a:latin typeface="+mn-lt"/>
            </a:endParaRPr>
          </a:p>
        </p:txBody>
      </p:sp>
      <p:sp>
        <p:nvSpPr>
          <p:cNvPr id="7" name="TextBox 6">
            <a:extLst>
              <a:ext uri="{FF2B5EF4-FFF2-40B4-BE49-F238E27FC236}">
                <a16:creationId xmlns:a16="http://schemas.microsoft.com/office/drawing/2014/main" id="{6C838D77-0309-9166-7B93-7BC250E47A89}"/>
              </a:ext>
            </a:extLst>
          </p:cNvPr>
          <p:cNvSpPr txBox="1"/>
          <p:nvPr/>
        </p:nvSpPr>
        <p:spPr>
          <a:xfrm>
            <a:off x="1176950" y="1479221"/>
            <a:ext cx="6545656" cy="3093154"/>
          </a:xfrm>
          <a:prstGeom prst="rect">
            <a:avLst/>
          </a:prstGeom>
          <a:noFill/>
        </p:spPr>
        <p:txBody>
          <a:bodyPr wrap="square" rtlCol="0">
            <a:spAutoFit/>
          </a:bodyPr>
          <a:lstStyle/>
          <a:p>
            <a:pPr marL="0" indent="0">
              <a:lnSpc>
                <a:spcPct val="90000"/>
              </a:lnSpc>
              <a:spcBef>
                <a:spcPct val="0"/>
              </a:spcBef>
              <a:spcAft>
                <a:spcPts val="600"/>
              </a:spcAft>
              <a:buNone/>
            </a:pPr>
            <a:r>
              <a:rPr lang="en-US" sz="2400" dirty="0">
                <a:cs typeface="Arial" panose="020B0604020202020204" pitchFamily="34" charset="0"/>
              </a:rPr>
              <a:t>I hope that sharing my story encourages you to:</a:t>
            </a:r>
          </a:p>
          <a:p>
            <a:pPr marL="342900" indent="-342900">
              <a:spcBef>
                <a:spcPct val="0"/>
              </a:spcBef>
              <a:spcAft>
                <a:spcPts val="600"/>
              </a:spcAft>
              <a:buFont typeface="Arial" panose="020B0604020202020204" pitchFamily="34" charset="0"/>
              <a:buChar char="•"/>
            </a:pPr>
            <a:r>
              <a:rPr lang="en-US" sz="2400" dirty="0">
                <a:cs typeface="Arial" panose="020B0604020202020204" pitchFamily="34" charset="0"/>
              </a:rPr>
              <a:t>vote to end the SSI asset limit marriage penalty and </a:t>
            </a:r>
          </a:p>
          <a:p>
            <a:pPr marL="342900" indent="-342900">
              <a:lnSpc>
                <a:spcPct val="90000"/>
              </a:lnSpc>
              <a:spcBef>
                <a:spcPct val="0"/>
              </a:spcBef>
              <a:spcAft>
                <a:spcPts val="600"/>
              </a:spcAft>
              <a:buFont typeface="Arial" panose="020B0604020202020204" pitchFamily="34" charset="0"/>
              <a:buChar char="•"/>
            </a:pPr>
            <a:r>
              <a:rPr lang="en-US" sz="2400" dirty="0">
                <a:cs typeface="Arial" panose="020B0604020202020204" pitchFamily="34" charset="0"/>
              </a:rPr>
              <a:t>support future legislation that will end all the marriage penalties disabled people face.</a:t>
            </a:r>
          </a:p>
          <a:p>
            <a:endParaRPr lang="en-US" sz="2400" dirty="0"/>
          </a:p>
        </p:txBody>
      </p:sp>
    </p:spTree>
    <p:extLst>
      <p:ext uri="{BB962C8B-B14F-4D97-AF65-F5344CB8AC3E}">
        <p14:creationId xmlns:p14="http://schemas.microsoft.com/office/powerpoint/2010/main" val="3155965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6CBB2-5A7F-DDD7-C57A-FB174777F564}"/>
              </a:ext>
            </a:extLst>
          </p:cNvPr>
          <p:cNvSpPr>
            <a:spLocks noGrp="1"/>
          </p:cNvSpPr>
          <p:nvPr>
            <p:ph type="title"/>
          </p:nvPr>
        </p:nvSpPr>
        <p:spPr/>
        <p:txBody>
          <a:bodyPr>
            <a:normAutofit/>
          </a:bodyPr>
          <a:lstStyle/>
          <a:p>
            <a:r>
              <a:rPr lang="en-US" sz="5400" b="1" dirty="0">
                <a:highlight>
                  <a:srgbClr val="00FF00"/>
                </a:highlight>
                <a:latin typeface="+mj-lt"/>
                <a:cs typeface="Arial" panose="020B0604020202020204" pitchFamily="34" charset="0"/>
              </a:rPr>
              <a:t>Part 6:</a:t>
            </a:r>
            <a:r>
              <a:rPr lang="en-US" sz="5400" b="1" dirty="0">
                <a:latin typeface="+mj-lt"/>
                <a:cs typeface="Arial" panose="020B0604020202020204" pitchFamily="34" charset="0"/>
              </a:rPr>
              <a:t> Thank Your Audience</a:t>
            </a:r>
          </a:p>
        </p:txBody>
      </p:sp>
      <p:sp>
        <p:nvSpPr>
          <p:cNvPr id="3" name="Content Placeholder 2">
            <a:extLst>
              <a:ext uri="{FF2B5EF4-FFF2-40B4-BE49-F238E27FC236}">
                <a16:creationId xmlns:a16="http://schemas.microsoft.com/office/drawing/2014/main" id="{60EBB11D-6E60-1E89-6247-2DA4FA76B33C}"/>
              </a:ext>
            </a:extLst>
          </p:cNvPr>
          <p:cNvSpPr>
            <a:spLocks noGrp="1"/>
          </p:cNvSpPr>
          <p:nvPr>
            <p:ph idx="1"/>
          </p:nvPr>
        </p:nvSpPr>
        <p:spPr/>
        <p:txBody>
          <a:bodyPr>
            <a:normAutofit/>
          </a:bodyPr>
          <a:lstStyle/>
          <a:p>
            <a:r>
              <a:rPr lang="en-US" sz="2400" dirty="0">
                <a:latin typeface="+mn-lt"/>
                <a:cs typeface="Arial" panose="020B0604020202020204" pitchFamily="34" charset="0"/>
              </a:rPr>
              <a:t>“</a:t>
            </a:r>
            <a:r>
              <a:rPr lang="en-US" sz="2400" kern="100" dirty="0">
                <a:effectLst/>
                <a:latin typeface="+mn-lt"/>
                <a:ea typeface="Calibri" panose="020F0502020204030204" pitchFamily="34" charset="0"/>
                <a:cs typeface="Arial" panose="020B0604020202020204" pitchFamily="34" charset="0"/>
              </a:rPr>
              <a:t>Thank you for listening to me. We need your help and support!”</a:t>
            </a:r>
          </a:p>
          <a:p>
            <a:endParaRPr lang="en-US" sz="2400" kern="100" dirty="0">
              <a:effectLst/>
              <a:latin typeface="+mn-lt"/>
              <a:ea typeface="Calibri" panose="020F0502020204030204" pitchFamily="34" charset="0"/>
              <a:cs typeface="Arial" panose="020B0604020202020204" pitchFamily="34" charset="0"/>
            </a:endParaRPr>
          </a:p>
          <a:p>
            <a:r>
              <a:rPr lang="en-US" sz="2400" dirty="0">
                <a:latin typeface="+mn-lt"/>
                <a:cs typeface="Arial" panose="020B0604020202020204" pitchFamily="34" charset="0"/>
              </a:rPr>
              <a:t>Saying thank you helps people know you value their time and support. It can help people be more willing to help.</a:t>
            </a:r>
          </a:p>
        </p:txBody>
      </p:sp>
      <p:pic>
        <p:nvPicPr>
          <p:cNvPr id="5" name="Picture 4" descr="A logo of a company&#10;&#10;Description automatically generated">
            <a:extLst>
              <a:ext uri="{FF2B5EF4-FFF2-40B4-BE49-F238E27FC236}">
                <a16:creationId xmlns:a16="http://schemas.microsoft.com/office/drawing/2014/main" id="{BCEB950A-0C9C-1888-9D43-72DE283918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2259" y="5180627"/>
            <a:ext cx="2501000" cy="1494348"/>
          </a:xfrm>
          <a:prstGeom prst="rect">
            <a:avLst/>
          </a:prstGeom>
        </p:spPr>
      </p:pic>
    </p:spTree>
    <p:extLst>
      <p:ext uri="{BB962C8B-B14F-4D97-AF65-F5344CB8AC3E}">
        <p14:creationId xmlns:p14="http://schemas.microsoft.com/office/powerpoint/2010/main" val="692970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341B31-752A-4AD6-AB92-612511E14D7E}"/>
              </a:ext>
            </a:extLst>
          </p:cNvPr>
          <p:cNvSpPr txBox="1"/>
          <p:nvPr/>
        </p:nvSpPr>
        <p:spPr>
          <a:xfrm>
            <a:off x="371094" y="311638"/>
            <a:ext cx="6212586" cy="1003356"/>
          </a:xfrm>
          <a:prstGeom prst="rect">
            <a:avLst/>
          </a:prstGeom>
        </p:spPr>
        <p:txBody>
          <a:bodyPr vert="horz" lIns="91440" tIns="45720" rIns="91440" bIns="45720" rtlCol="0" anchor="b">
            <a:normAutofit/>
          </a:bodyPr>
          <a:lstStyle/>
          <a:p>
            <a:pPr>
              <a:lnSpc>
                <a:spcPct val="90000"/>
              </a:lnSpc>
              <a:spcBef>
                <a:spcPct val="0"/>
              </a:spcBef>
              <a:spcAft>
                <a:spcPts val="600"/>
              </a:spcAft>
            </a:pPr>
            <a:endParaRPr lang="en-US" sz="2800" b="1" dirty="0">
              <a:latin typeface="Arial" panose="020B0604020202020204" pitchFamily="34" charset="0"/>
              <a:ea typeface="+mj-ea"/>
              <a:cs typeface="Arial" panose="020B0604020202020204" pitchFamily="34" charset="0"/>
            </a:endParaRPr>
          </a:p>
        </p:txBody>
      </p:sp>
      <p:sp>
        <p:nvSpPr>
          <p:cNvPr id="5" name="Rectangle 4">
            <a:extLst>
              <a:ext uri="{FF2B5EF4-FFF2-40B4-BE49-F238E27FC236}">
                <a16:creationId xmlns:a16="http://schemas.microsoft.com/office/drawing/2014/main" id="{7E6DF1F8-C0AB-4E43-BE7A-0B6D1CE85B6D}"/>
              </a:ext>
            </a:extLst>
          </p:cNvPr>
          <p:cNvSpPr/>
          <p:nvPr/>
        </p:nvSpPr>
        <p:spPr>
          <a:xfrm>
            <a:off x="371092" y="1532709"/>
            <a:ext cx="6491262" cy="5013653"/>
          </a:xfrm>
          <a:prstGeom prst="rect">
            <a:avLst/>
          </a:prstGeom>
        </p:spPr>
        <p:txBody>
          <a:bodyPr vert="horz" lIns="91440" tIns="45720" rIns="91440" bIns="45720" rtlCol="0" anchor="t">
            <a:noAutofit/>
          </a:bodyPr>
          <a:lstStyle/>
          <a:p>
            <a:pPr indent="-228600">
              <a:lnSpc>
                <a:spcPct val="90000"/>
              </a:lnSpc>
              <a:spcBef>
                <a:spcPct val="0"/>
              </a:spcBef>
              <a:spcAft>
                <a:spcPts val="600"/>
              </a:spcAf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EE1BB5AA-FD68-E6DA-7671-12FFF1B30507}"/>
              </a:ext>
            </a:extLst>
          </p:cNvPr>
          <p:cNvPicPr>
            <a:picLocks noChangeAspect="1"/>
          </p:cNvPicPr>
          <p:nvPr/>
        </p:nvPicPr>
        <p:blipFill rotWithShape="1">
          <a:blip r:embed="rId3"/>
          <a:srcRect l="42794" t="16326" r="7728" b="34948"/>
          <a:stretch/>
        </p:blipFill>
        <p:spPr>
          <a:xfrm>
            <a:off x="7449671" y="-15330"/>
            <a:ext cx="4648200" cy="6857990"/>
          </a:xfrm>
          <a:prstGeom prst="rect">
            <a:avLst/>
          </a:prstGeom>
          <a:ln>
            <a:noFill/>
          </a:ln>
          <a:effectLst>
            <a:softEdge rad="112500"/>
          </a:effectLst>
        </p:spPr>
      </p:pic>
      <p:sp>
        <p:nvSpPr>
          <p:cNvPr id="4" name="Title 3">
            <a:extLst>
              <a:ext uri="{FF2B5EF4-FFF2-40B4-BE49-F238E27FC236}">
                <a16:creationId xmlns:a16="http://schemas.microsoft.com/office/drawing/2014/main" id="{0B44072F-8325-A17C-26EF-DEE1896E8212}"/>
              </a:ext>
            </a:extLst>
          </p:cNvPr>
          <p:cNvSpPr>
            <a:spLocks noGrp="1"/>
          </p:cNvSpPr>
          <p:nvPr>
            <p:ph type="title"/>
          </p:nvPr>
        </p:nvSpPr>
        <p:spPr/>
        <p:txBody>
          <a:bodyPr/>
          <a:lstStyle/>
          <a:p>
            <a:r>
              <a:rPr lang="en-US" sz="4400" b="1" dirty="0">
                <a:highlight>
                  <a:srgbClr val="FFFF00"/>
                </a:highlight>
                <a:latin typeface="+mj-lt"/>
                <a:ea typeface="+mj-ea"/>
                <a:cs typeface="Arial" panose="020B0604020202020204" pitchFamily="34" charset="0"/>
              </a:rPr>
              <a:t>EXAMPLE</a:t>
            </a:r>
            <a:r>
              <a:rPr lang="en-US" sz="4400" b="1" dirty="0">
                <a:latin typeface="+mj-lt"/>
                <a:ea typeface="+mj-ea"/>
                <a:cs typeface="Arial" panose="020B0604020202020204" pitchFamily="34" charset="0"/>
              </a:rPr>
              <a:t>: </a:t>
            </a:r>
            <a:r>
              <a:rPr lang="en-US" sz="4400" b="1" dirty="0">
                <a:latin typeface="+mj-lt"/>
                <a:cs typeface="Arial" panose="020B0604020202020204" pitchFamily="34" charset="0"/>
              </a:rPr>
              <a:t>Thank You!</a:t>
            </a:r>
            <a:endParaRPr lang="en-US" dirty="0">
              <a:latin typeface="+mj-lt"/>
            </a:endParaRPr>
          </a:p>
        </p:txBody>
      </p:sp>
      <p:sp>
        <p:nvSpPr>
          <p:cNvPr id="6" name="Content Placeholder 5">
            <a:extLst>
              <a:ext uri="{FF2B5EF4-FFF2-40B4-BE49-F238E27FC236}">
                <a16:creationId xmlns:a16="http://schemas.microsoft.com/office/drawing/2014/main" id="{96D02ACD-063C-8E91-25F6-09DE58646F9C}"/>
              </a:ext>
            </a:extLst>
          </p:cNvPr>
          <p:cNvSpPr>
            <a:spLocks noGrp="1"/>
          </p:cNvSpPr>
          <p:nvPr>
            <p:ph idx="1"/>
          </p:nvPr>
        </p:nvSpPr>
        <p:spPr>
          <a:xfrm>
            <a:off x="1108362" y="1825625"/>
            <a:ext cx="6152517" cy="4667250"/>
          </a:xfrm>
        </p:spPr>
        <p:txBody>
          <a:bodyPr/>
          <a:lstStyle/>
          <a:p>
            <a:pPr>
              <a:lnSpc>
                <a:spcPct val="90000"/>
              </a:lnSpc>
              <a:spcBef>
                <a:spcPct val="0"/>
              </a:spcBef>
              <a:spcAft>
                <a:spcPts val="600"/>
              </a:spcAft>
            </a:pPr>
            <a:r>
              <a:rPr lang="en-US" sz="2800" dirty="0">
                <a:latin typeface="+mn-lt"/>
                <a:cs typeface="Arial" panose="020B0604020202020204" pitchFamily="34" charset="0"/>
              </a:rPr>
              <a:t>Thank you for listening to me – and thank you for your support on this issue!</a:t>
            </a:r>
          </a:p>
          <a:p>
            <a:pPr>
              <a:lnSpc>
                <a:spcPct val="90000"/>
              </a:lnSpc>
              <a:spcBef>
                <a:spcPct val="0"/>
              </a:spcBef>
              <a:spcAft>
                <a:spcPts val="600"/>
              </a:spcAft>
            </a:pPr>
            <a:endParaRPr lang="en-US" sz="2800" dirty="0">
              <a:latin typeface="+mn-lt"/>
              <a:cs typeface="Arial" panose="020B0604020202020204" pitchFamily="34" charset="0"/>
            </a:endParaRPr>
          </a:p>
          <a:p>
            <a:pPr>
              <a:lnSpc>
                <a:spcPct val="90000"/>
              </a:lnSpc>
              <a:spcBef>
                <a:spcPct val="0"/>
              </a:spcBef>
              <a:spcAft>
                <a:spcPts val="600"/>
              </a:spcAft>
            </a:pPr>
            <a:r>
              <a:rPr lang="en-US" sz="2800" dirty="0">
                <a:latin typeface="+mn-lt"/>
                <a:cs typeface="Arial" panose="020B0604020202020204" pitchFamily="34" charset="0"/>
              </a:rPr>
              <a:t>If you have any questions, please let me know.</a:t>
            </a:r>
          </a:p>
          <a:p>
            <a:pPr marL="0" indent="0">
              <a:lnSpc>
                <a:spcPct val="90000"/>
              </a:lnSpc>
              <a:spcBef>
                <a:spcPct val="0"/>
              </a:spcBef>
              <a:spcAft>
                <a:spcPts val="600"/>
              </a:spcAft>
              <a:buNone/>
            </a:pPr>
            <a:endParaRPr lang="en-US" sz="2800" dirty="0">
              <a:latin typeface="+mn-lt"/>
              <a:cs typeface="Arial" panose="020B0604020202020204" pitchFamily="34" charset="0"/>
            </a:endParaRPr>
          </a:p>
          <a:p>
            <a:endParaRPr lang="en-US" dirty="0">
              <a:latin typeface="+mn-lt"/>
            </a:endParaRPr>
          </a:p>
        </p:txBody>
      </p:sp>
    </p:spTree>
    <p:extLst>
      <p:ext uri="{BB962C8B-B14F-4D97-AF65-F5344CB8AC3E}">
        <p14:creationId xmlns:p14="http://schemas.microsoft.com/office/powerpoint/2010/main" val="1235545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6CBB2-5A7F-DDD7-C57A-FB174777F564}"/>
              </a:ext>
            </a:extLst>
          </p:cNvPr>
          <p:cNvSpPr>
            <a:spLocks noGrp="1"/>
          </p:cNvSpPr>
          <p:nvPr>
            <p:ph type="title"/>
          </p:nvPr>
        </p:nvSpPr>
        <p:spPr>
          <a:xfrm>
            <a:off x="1348966" y="1910282"/>
            <a:ext cx="8938611" cy="2743200"/>
          </a:xfrm>
        </p:spPr>
        <p:txBody>
          <a:bodyPr vert="horz" lIns="91440" tIns="45720" rIns="91440" bIns="45720" rtlCol="0" anchor="b">
            <a:normAutofit/>
          </a:bodyPr>
          <a:lstStyle/>
          <a:p>
            <a:r>
              <a:rPr lang="en-US" sz="6000" b="1" kern="1200" dirty="0">
                <a:latin typeface="+mj-lt"/>
                <a:ea typeface="+mj-ea"/>
                <a:cs typeface="+mj-cs"/>
              </a:rPr>
              <a:t>EDWARD’S STORY </a:t>
            </a:r>
            <a:br>
              <a:rPr lang="en-US" sz="6000" b="1" kern="1200" dirty="0">
                <a:latin typeface="+mj-lt"/>
                <a:ea typeface="+mj-ea"/>
                <a:cs typeface="+mj-cs"/>
              </a:rPr>
            </a:br>
            <a:r>
              <a:rPr lang="en-US" sz="6000" b="1" kern="1200" dirty="0">
                <a:latin typeface="+mj-lt"/>
                <a:ea typeface="+mj-ea"/>
                <a:cs typeface="+mj-cs"/>
              </a:rPr>
              <a:t>PUT TOGETHER</a:t>
            </a:r>
          </a:p>
        </p:txBody>
      </p:sp>
    </p:spTree>
    <p:extLst>
      <p:ext uri="{BB962C8B-B14F-4D97-AF65-F5344CB8AC3E}">
        <p14:creationId xmlns:p14="http://schemas.microsoft.com/office/powerpoint/2010/main" val="2276027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D0684B9-50B9-404A-8955-844C974AC43E}"/>
              </a:ext>
            </a:extLst>
          </p:cNvPr>
          <p:cNvPicPr>
            <a:picLocks noChangeAspect="1"/>
          </p:cNvPicPr>
          <p:nvPr/>
        </p:nvPicPr>
        <p:blipFill rotWithShape="1">
          <a:blip r:embed="rId3"/>
          <a:srcRect l="42794" t="16326" r="7728" b="34948"/>
          <a:stretch/>
        </p:blipFill>
        <p:spPr>
          <a:xfrm>
            <a:off x="7449671" y="-15330"/>
            <a:ext cx="4648200" cy="6857990"/>
          </a:xfrm>
          <a:prstGeom prst="rect">
            <a:avLst/>
          </a:prstGeom>
          <a:ln>
            <a:noFill/>
          </a:ln>
          <a:effectLst>
            <a:softEdge rad="112500"/>
          </a:effectLst>
        </p:spPr>
      </p:pic>
      <p:sp>
        <p:nvSpPr>
          <p:cNvPr id="2" name="TextBox 1">
            <a:extLst>
              <a:ext uri="{FF2B5EF4-FFF2-40B4-BE49-F238E27FC236}">
                <a16:creationId xmlns:a16="http://schemas.microsoft.com/office/drawing/2014/main" id="{E4341B31-752A-4AD6-AB92-612511E14D7E}"/>
              </a:ext>
            </a:extLst>
          </p:cNvPr>
          <p:cNvSpPr txBox="1"/>
          <p:nvPr/>
        </p:nvSpPr>
        <p:spPr>
          <a:xfrm>
            <a:off x="371094" y="311638"/>
            <a:ext cx="6212586" cy="1003356"/>
          </a:xfrm>
          <a:prstGeom prst="rect">
            <a:avLst/>
          </a:prstGeom>
        </p:spPr>
        <p:txBody>
          <a:bodyPr vert="horz" lIns="91440" tIns="45720" rIns="91440" bIns="45720" rtlCol="0" anchor="b">
            <a:normAutofit/>
          </a:bodyPr>
          <a:lstStyle/>
          <a:p>
            <a:pPr>
              <a:lnSpc>
                <a:spcPct val="90000"/>
              </a:lnSpc>
              <a:spcBef>
                <a:spcPct val="0"/>
              </a:spcBef>
              <a:spcAft>
                <a:spcPts val="600"/>
              </a:spcAft>
            </a:pPr>
            <a:endParaRPr lang="en-US" sz="2800" b="1" dirty="0">
              <a:latin typeface="Arial" panose="020B0604020202020204" pitchFamily="34" charset="0"/>
              <a:ea typeface="+mj-ea"/>
              <a:cs typeface="Arial" panose="020B0604020202020204" pitchFamily="34" charset="0"/>
            </a:endParaRPr>
          </a:p>
        </p:txBody>
      </p:sp>
      <p:sp>
        <p:nvSpPr>
          <p:cNvPr id="5" name="Rectangle 4">
            <a:extLst>
              <a:ext uri="{FF2B5EF4-FFF2-40B4-BE49-F238E27FC236}">
                <a16:creationId xmlns:a16="http://schemas.microsoft.com/office/drawing/2014/main" id="{7E6DF1F8-C0AB-4E43-BE7A-0B6D1CE85B6D}"/>
              </a:ext>
            </a:extLst>
          </p:cNvPr>
          <p:cNvSpPr/>
          <p:nvPr/>
        </p:nvSpPr>
        <p:spPr>
          <a:xfrm>
            <a:off x="371092" y="1532709"/>
            <a:ext cx="7309867" cy="5013653"/>
          </a:xfrm>
          <a:prstGeom prst="rect">
            <a:avLst/>
          </a:prstGeom>
        </p:spPr>
        <p:txBody>
          <a:bodyPr vert="horz" lIns="91440" tIns="45720" rIns="91440" bIns="45720" rtlCol="0" anchor="t">
            <a:noAutofit/>
          </a:bodyPr>
          <a:lstStyle/>
          <a:p>
            <a:pPr indent="-228600">
              <a:lnSpc>
                <a:spcPct val="90000"/>
              </a:lnSpc>
              <a:spcBef>
                <a:spcPct val="0"/>
              </a:spcBef>
              <a:spcAft>
                <a:spcPts val="600"/>
              </a:spcAf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0372B711-517B-3A23-B846-8151597F16C5}"/>
              </a:ext>
            </a:extLst>
          </p:cNvPr>
          <p:cNvSpPr>
            <a:spLocks noGrp="1"/>
          </p:cNvSpPr>
          <p:nvPr>
            <p:ph type="title"/>
          </p:nvPr>
        </p:nvSpPr>
        <p:spPr/>
        <p:txBody>
          <a:bodyPr/>
          <a:lstStyle/>
          <a:p>
            <a:r>
              <a:rPr lang="en-US" sz="4400" b="1" dirty="0">
                <a:latin typeface="+mj-lt"/>
                <a:ea typeface="+mj-ea"/>
                <a:cs typeface="Arial" panose="020B0604020202020204" pitchFamily="34" charset="0"/>
              </a:rPr>
              <a:t>About Me</a:t>
            </a:r>
            <a:endParaRPr lang="en-US" dirty="0">
              <a:latin typeface="+mj-lt"/>
            </a:endParaRPr>
          </a:p>
        </p:txBody>
      </p:sp>
      <p:sp>
        <p:nvSpPr>
          <p:cNvPr id="4" name="Content Placeholder 3">
            <a:extLst>
              <a:ext uri="{FF2B5EF4-FFF2-40B4-BE49-F238E27FC236}">
                <a16:creationId xmlns:a16="http://schemas.microsoft.com/office/drawing/2014/main" id="{C42C95AD-E502-1B4E-2E24-7154F777A8FA}"/>
              </a:ext>
            </a:extLst>
          </p:cNvPr>
          <p:cNvSpPr>
            <a:spLocks noGrp="1"/>
          </p:cNvSpPr>
          <p:nvPr>
            <p:ph idx="1"/>
          </p:nvPr>
        </p:nvSpPr>
        <p:spPr>
          <a:xfrm>
            <a:off x="851026" y="1825625"/>
            <a:ext cx="6598645" cy="4938452"/>
          </a:xfrm>
        </p:spPr>
        <p:txBody>
          <a:bodyPr>
            <a:normAutofit fontScale="85000" lnSpcReduction="20000"/>
          </a:bodyPr>
          <a:lstStyle/>
          <a:p>
            <a:pPr marL="0" indent="0">
              <a:lnSpc>
                <a:spcPct val="90000"/>
              </a:lnSpc>
              <a:spcBef>
                <a:spcPct val="0"/>
              </a:spcBef>
              <a:spcAft>
                <a:spcPts val="600"/>
              </a:spcAft>
              <a:buNone/>
            </a:pPr>
            <a:r>
              <a:rPr lang="en-US" sz="2800" dirty="0">
                <a:latin typeface="+mn-lt"/>
                <a:cs typeface="Arial" panose="020B0604020202020204" pitchFamily="34" charset="0"/>
              </a:rPr>
              <a:t>My name is Edward.</a:t>
            </a:r>
          </a:p>
          <a:p>
            <a:pPr marL="0" indent="0">
              <a:lnSpc>
                <a:spcPct val="90000"/>
              </a:lnSpc>
              <a:spcBef>
                <a:spcPct val="0"/>
              </a:spcBef>
              <a:spcAft>
                <a:spcPts val="600"/>
              </a:spcAft>
              <a:buNone/>
            </a:pPr>
            <a:r>
              <a:rPr lang="en-US" sz="2800" dirty="0">
                <a:latin typeface="+mn-lt"/>
                <a:cs typeface="Arial" panose="020B0604020202020204" pitchFamily="34" charset="0"/>
              </a:rPr>
              <a:t>I’m 35 years old.</a:t>
            </a:r>
          </a:p>
          <a:p>
            <a:pPr marL="0" indent="0">
              <a:lnSpc>
                <a:spcPct val="90000"/>
              </a:lnSpc>
              <a:spcBef>
                <a:spcPct val="0"/>
              </a:spcBef>
              <a:spcAft>
                <a:spcPts val="600"/>
              </a:spcAft>
              <a:buNone/>
            </a:pPr>
            <a:r>
              <a:rPr lang="en-US" sz="2800" dirty="0">
                <a:latin typeface="+mn-lt"/>
                <a:cs typeface="Arial" panose="020B0604020202020204" pitchFamily="34" charset="0"/>
              </a:rPr>
              <a:t>I live with my mom in Falls Church, Virginia.</a:t>
            </a:r>
          </a:p>
          <a:p>
            <a:pPr>
              <a:lnSpc>
                <a:spcPct val="90000"/>
              </a:lnSpc>
              <a:spcBef>
                <a:spcPct val="0"/>
              </a:spcBef>
              <a:spcAft>
                <a:spcPts val="600"/>
              </a:spcAft>
            </a:pPr>
            <a:endParaRPr lang="en-US" sz="2800" dirty="0">
              <a:latin typeface="+mn-lt"/>
              <a:cs typeface="Arial" panose="020B0604020202020204" pitchFamily="34" charset="0"/>
            </a:endParaRPr>
          </a:p>
          <a:p>
            <a:pPr marL="0" indent="0">
              <a:lnSpc>
                <a:spcPct val="90000"/>
              </a:lnSpc>
              <a:spcBef>
                <a:spcPct val="0"/>
              </a:spcBef>
              <a:spcAft>
                <a:spcPts val="600"/>
              </a:spcAft>
              <a:buNone/>
            </a:pPr>
            <a:r>
              <a:rPr lang="en-US" sz="2800" dirty="0">
                <a:latin typeface="+mn-lt"/>
                <a:cs typeface="Arial" panose="020B0604020202020204" pitchFamily="34" charset="0"/>
              </a:rPr>
              <a:t>I have intellectual disability.</a:t>
            </a:r>
          </a:p>
          <a:p>
            <a:pPr marL="0" indent="0">
              <a:lnSpc>
                <a:spcPct val="90000"/>
              </a:lnSpc>
              <a:spcBef>
                <a:spcPct val="0"/>
              </a:spcBef>
              <a:spcAft>
                <a:spcPts val="600"/>
              </a:spcAft>
              <a:buNone/>
            </a:pPr>
            <a:r>
              <a:rPr lang="en-US" sz="2800" dirty="0">
                <a:latin typeface="+mn-lt"/>
                <a:cs typeface="Arial" panose="020B0604020202020204" pitchFamily="34" charset="0"/>
              </a:rPr>
              <a:t>This means that it sometimes takes a bit longer for me to do or understand things.</a:t>
            </a:r>
          </a:p>
          <a:p>
            <a:pPr marL="0" indent="0">
              <a:lnSpc>
                <a:spcPct val="90000"/>
              </a:lnSpc>
              <a:spcBef>
                <a:spcPct val="0"/>
              </a:spcBef>
              <a:spcAft>
                <a:spcPts val="600"/>
              </a:spcAft>
              <a:buNone/>
            </a:pPr>
            <a:r>
              <a:rPr lang="en-US" sz="2800" dirty="0">
                <a:latin typeface="+mn-lt"/>
                <a:cs typeface="Arial" panose="020B0604020202020204" pitchFamily="34" charset="0"/>
              </a:rPr>
              <a:t>Sometimes people don’t think I can do things.</a:t>
            </a:r>
          </a:p>
          <a:p>
            <a:pPr marL="0" indent="0">
              <a:lnSpc>
                <a:spcPct val="90000"/>
              </a:lnSpc>
              <a:spcBef>
                <a:spcPct val="0"/>
              </a:spcBef>
              <a:spcAft>
                <a:spcPts val="600"/>
              </a:spcAft>
              <a:buNone/>
            </a:pPr>
            <a:r>
              <a:rPr lang="en-US" sz="2800" dirty="0">
                <a:latin typeface="+mn-lt"/>
                <a:cs typeface="Arial" panose="020B0604020202020204" pitchFamily="34" charset="0"/>
              </a:rPr>
              <a:t>They are WRONG!</a:t>
            </a:r>
          </a:p>
          <a:p>
            <a:pPr>
              <a:lnSpc>
                <a:spcPct val="90000"/>
              </a:lnSpc>
              <a:spcBef>
                <a:spcPct val="0"/>
              </a:spcBef>
              <a:spcAft>
                <a:spcPts val="600"/>
              </a:spcAft>
            </a:pPr>
            <a:endParaRPr lang="en-US" sz="2800" dirty="0">
              <a:latin typeface="+mn-lt"/>
              <a:cs typeface="Arial" panose="020B0604020202020204" pitchFamily="34" charset="0"/>
            </a:endParaRPr>
          </a:p>
          <a:p>
            <a:pPr marL="0" indent="0">
              <a:lnSpc>
                <a:spcPct val="90000"/>
              </a:lnSpc>
              <a:spcBef>
                <a:spcPct val="0"/>
              </a:spcBef>
              <a:spcAft>
                <a:spcPts val="600"/>
              </a:spcAft>
              <a:buNone/>
            </a:pPr>
            <a:r>
              <a:rPr lang="en-US" sz="2800" dirty="0">
                <a:latin typeface="+mn-lt"/>
                <a:cs typeface="Arial" panose="020B0604020202020204" pitchFamily="34" charset="0"/>
              </a:rPr>
              <a:t>I work at McDonalds.</a:t>
            </a:r>
          </a:p>
          <a:p>
            <a:pPr marL="0" indent="0">
              <a:lnSpc>
                <a:spcPct val="90000"/>
              </a:lnSpc>
              <a:spcBef>
                <a:spcPct val="0"/>
              </a:spcBef>
              <a:spcAft>
                <a:spcPts val="600"/>
              </a:spcAft>
              <a:buNone/>
            </a:pPr>
            <a:r>
              <a:rPr lang="en-US" sz="2800" dirty="0">
                <a:latin typeface="+mn-lt"/>
                <a:cs typeface="Arial" panose="020B0604020202020204" pitchFamily="34" charset="0"/>
              </a:rPr>
              <a:t>I am a member of my local church.</a:t>
            </a:r>
          </a:p>
          <a:p>
            <a:pPr marL="0" indent="0">
              <a:lnSpc>
                <a:spcPct val="90000"/>
              </a:lnSpc>
              <a:spcBef>
                <a:spcPct val="0"/>
              </a:spcBef>
              <a:spcAft>
                <a:spcPts val="600"/>
              </a:spcAft>
              <a:buNone/>
            </a:pPr>
            <a:r>
              <a:rPr lang="en-US" sz="2800" dirty="0">
                <a:latin typeface="+mn-lt"/>
                <a:cs typeface="Arial" panose="020B0604020202020204" pitchFamily="34" charset="0"/>
              </a:rPr>
              <a:t>I play rugby on a local inclusive team.</a:t>
            </a:r>
          </a:p>
          <a:p>
            <a:pPr indent="-228600">
              <a:lnSpc>
                <a:spcPct val="90000"/>
              </a:lnSpc>
              <a:spcBef>
                <a:spcPct val="0"/>
              </a:spcBef>
              <a:spcAft>
                <a:spcPts val="600"/>
              </a:spcAft>
              <a:buFont typeface="Arial" panose="020B0604020202020204" pitchFamily="34" charset="0"/>
              <a:buChar char="•"/>
            </a:pPr>
            <a:endParaRPr lang="en-US" sz="2800" dirty="0">
              <a:latin typeface="+mn-lt"/>
              <a:cs typeface="Arial" panose="020B0604020202020204" pitchFamily="34" charset="0"/>
            </a:endParaRPr>
          </a:p>
          <a:p>
            <a:pPr indent="-228600">
              <a:lnSpc>
                <a:spcPct val="90000"/>
              </a:lnSpc>
              <a:spcBef>
                <a:spcPct val="0"/>
              </a:spcBef>
              <a:spcAft>
                <a:spcPts val="600"/>
              </a:spcAft>
              <a:buFont typeface="Arial" panose="020B0604020202020204" pitchFamily="34" charset="0"/>
              <a:buChar char="•"/>
            </a:pPr>
            <a:endParaRPr lang="en-US" sz="2800" dirty="0">
              <a:latin typeface="+mn-lt"/>
              <a:cs typeface="Arial" panose="020B0604020202020204" pitchFamily="34" charset="0"/>
            </a:endParaRPr>
          </a:p>
          <a:p>
            <a:endParaRPr lang="en-US" dirty="0">
              <a:latin typeface="+mn-lt"/>
            </a:endParaRPr>
          </a:p>
        </p:txBody>
      </p:sp>
    </p:spTree>
    <p:extLst>
      <p:ext uri="{BB962C8B-B14F-4D97-AF65-F5344CB8AC3E}">
        <p14:creationId xmlns:p14="http://schemas.microsoft.com/office/powerpoint/2010/main" val="507653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edding rings – Free Creative Commons Images from Picserver">
            <a:extLst>
              <a:ext uri="{FF2B5EF4-FFF2-40B4-BE49-F238E27FC236}">
                <a16:creationId xmlns:a16="http://schemas.microsoft.com/office/drawing/2014/main" id="{2097B461-FB7B-59AF-3D98-40261AD37B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6672" y="1797752"/>
            <a:ext cx="1954159" cy="1353436"/>
          </a:xfrm>
          <a:prstGeom prst="rect">
            <a:avLst/>
          </a:prstGeom>
          <a:noFill/>
          <a:extLst>
            <a:ext uri="{909E8E84-426E-40DD-AFC4-6F175D3DCCD1}">
              <a14:hiddenFill xmlns:a14="http://schemas.microsoft.com/office/drawing/2010/main">
                <a:solidFill>
                  <a:srgbClr val="FFFFFF"/>
                </a:solidFill>
              </a14:hiddenFill>
            </a:ext>
          </a:extLst>
        </p:spPr>
      </p:pic>
      <p:pic>
        <p:nvPicPr>
          <p:cNvPr id="4" name="Graphic 3" descr="No sign with solid fill">
            <a:extLst>
              <a:ext uri="{FF2B5EF4-FFF2-40B4-BE49-F238E27FC236}">
                <a16:creationId xmlns:a16="http://schemas.microsoft.com/office/drawing/2014/main" id="{9D56679B-32B6-AE8A-9BF1-68857E6D960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62931" y="1077362"/>
            <a:ext cx="3146996" cy="2847752"/>
          </a:xfrm>
          <a:prstGeom prst="rect">
            <a:avLst/>
          </a:prstGeom>
        </p:spPr>
      </p:pic>
      <p:sp>
        <p:nvSpPr>
          <p:cNvPr id="6" name="Content Placeholder 5">
            <a:extLst>
              <a:ext uri="{FF2B5EF4-FFF2-40B4-BE49-F238E27FC236}">
                <a16:creationId xmlns:a16="http://schemas.microsoft.com/office/drawing/2014/main" id="{266B532A-B61B-E5CB-77DE-F89E3790A350}"/>
              </a:ext>
            </a:extLst>
          </p:cNvPr>
          <p:cNvSpPr>
            <a:spLocks noGrp="1"/>
          </p:cNvSpPr>
          <p:nvPr>
            <p:ph idx="1"/>
          </p:nvPr>
        </p:nvSpPr>
        <p:spPr>
          <a:xfrm>
            <a:off x="863918" y="1825625"/>
            <a:ext cx="10996121" cy="4667250"/>
          </a:xfrm>
        </p:spPr>
        <p:txBody>
          <a:bodyPr>
            <a:noAutofit/>
          </a:bodyPr>
          <a:lstStyle/>
          <a:p>
            <a:pPr marL="0" indent="0">
              <a:lnSpc>
                <a:spcPct val="90000"/>
              </a:lnSpc>
              <a:spcBef>
                <a:spcPct val="0"/>
              </a:spcBef>
              <a:spcAft>
                <a:spcPts val="600"/>
              </a:spcAft>
              <a:buNone/>
            </a:pPr>
            <a:endParaRPr lang="en-US" sz="2400" dirty="0">
              <a:latin typeface="+mn-lt"/>
              <a:cs typeface="Arial" panose="020B0604020202020204" pitchFamily="34" charset="0"/>
            </a:endParaRPr>
          </a:p>
          <a:p>
            <a:pPr marL="0" indent="0">
              <a:lnSpc>
                <a:spcPct val="90000"/>
              </a:lnSpc>
              <a:spcBef>
                <a:spcPct val="0"/>
              </a:spcBef>
              <a:spcAft>
                <a:spcPts val="600"/>
              </a:spcAft>
              <a:buNone/>
            </a:pPr>
            <a:r>
              <a:rPr lang="en-US" sz="2400" dirty="0">
                <a:latin typeface="+mn-lt"/>
                <a:cs typeface="Arial" panose="020B0604020202020204" pitchFamily="34" charset="0"/>
              </a:rPr>
              <a:t>I have a girlfriend, and I want to marry her one day.</a:t>
            </a:r>
          </a:p>
          <a:p>
            <a:pPr marL="0" indent="0">
              <a:lnSpc>
                <a:spcPct val="90000"/>
              </a:lnSpc>
              <a:spcBef>
                <a:spcPct val="0"/>
              </a:spcBef>
              <a:spcAft>
                <a:spcPts val="600"/>
              </a:spcAft>
              <a:buNone/>
            </a:pPr>
            <a:r>
              <a:rPr lang="en-US" sz="2400" dirty="0">
                <a:latin typeface="+mn-lt"/>
                <a:cs typeface="Arial" panose="020B0604020202020204" pitchFamily="34" charset="0"/>
              </a:rPr>
              <a:t>But, if I do, I will lose my Medicaid and Social Security.</a:t>
            </a:r>
          </a:p>
          <a:p>
            <a:pPr marL="0" indent="0">
              <a:lnSpc>
                <a:spcPct val="90000"/>
              </a:lnSpc>
              <a:spcBef>
                <a:spcPct val="0"/>
              </a:spcBef>
              <a:spcAft>
                <a:spcPts val="600"/>
              </a:spcAft>
              <a:buNone/>
            </a:pPr>
            <a:r>
              <a:rPr lang="en-US" sz="2400" dirty="0">
                <a:latin typeface="+mn-lt"/>
                <a:cs typeface="Arial" panose="020B0604020202020204" pitchFamily="34" charset="0"/>
              </a:rPr>
              <a:t>These are very important to me.</a:t>
            </a:r>
          </a:p>
          <a:p>
            <a:pPr marL="0" indent="0">
              <a:lnSpc>
                <a:spcPct val="90000"/>
              </a:lnSpc>
              <a:spcBef>
                <a:spcPct val="0"/>
              </a:spcBef>
              <a:spcAft>
                <a:spcPts val="600"/>
              </a:spcAft>
              <a:buNone/>
            </a:pPr>
            <a:r>
              <a:rPr lang="en-US" sz="2400" dirty="0">
                <a:latin typeface="+mn-lt"/>
                <a:cs typeface="Arial" panose="020B0604020202020204" pitchFamily="34" charset="0"/>
              </a:rPr>
              <a:t>They help me get the health care I need.</a:t>
            </a:r>
          </a:p>
          <a:p>
            <a:pPr marL="0" indent="0">
              <a:lnSpc>
                <a:spcPct val="90000"/>
              </a:lnSpc>
              <a:spcBef>
                <a:spcPct val="0"/>
              </a:spcBef>
              <a:spcAft>
                <a:spcPts val="600"/>
              </a:spcAft>
              <a:buNone/>
            </a:pPr>
            <a:r>
              <a:rPr lang="en-US" sz="2400" dirty="0">
                <a:latin typeface="+mn-lt"/>
                <a:cs typeface="Arial" panose="020B0604020202020204" pitchFamily="34" charset="0"/>
              </a:rPr>
              <a:t>They help me have someone to help me make food and get around my neighborhood.</a:t>
            </a:r>
          </a:p>
          <a:p>
            <a:pPr marL="0" indent="0">
              <a:lnSpc>
                <a:spcPct val="90000"/>
              </a:lnSpc>
              <a:spcBef>
                <a:spcPct val="0"/>
              </a:spcBef>
              <a:spcAft>
                <a:spcPts val="600"/>
              </a:spcAft>
              <a:buNone/>
            </a:pPr>
            <a:r>
              <a:rPr lang="en-US" sz="2400" dirty="0">
                <a:latin typeface="+mn-lt"/>
                <a:cs typeface="Arial" panose="020B0604020202020204" pitchFamily="34" charset="0"/>
              </a:rPr>
              <a:t>They help me pay for my apartment.</a:t>
            </a:r>
          </a:p>
          <a:p>
            <a:pPr>
              <a:lnSpc>
                <a:spcPct val="90000"/>
              </a:lnSpc>
              <a:spcBef>
                <a:spcPct val="0"/>
              </a:spcBef>
              <a:spcAft>
                <a:spcPts val="600"/>
              </a:spcAft>
            </a:pPr>
            <a:endParaRPr lang="en-US" sz="2400" dirty="0">
              <a:latin typeface="+mn-lt"/>
              <a:cs typeface="Arial" panose="020B0604020202020204" pitchFamily="34" charset="0"/>
            </a:endParaRPr>
          </a:p>
          <a:p>
            <a:pPr marL="0" indent="0">
              <a:lnSpc>
                <a:spcPct val="90000"/>
              </a:lnSpc>
              <a:spcBef>
                <a:spcPct val="0"/>
              </a:spcBef>
              <a:spcAft>
                <a:spcPts val="600"/>
              </a:spcAft>
              <a:buNone/>
            </a:pPr>
            <a:r>
              <a:rPr lang="en-US" sz="2400" dirty="0">
                <a:latin typeface="+mn-lt"/>
                <a:cs typeface="Arial" panose="020B0604020202020204" pitchFamily="34" charset="0"/>
              </a:rPr>
              <a:t>I need your help to vote to end the SSI asset limit marriage penalty and to support future legislation that will end all the marriage penalties disabled people face.</a:t>
            </a:r>
          </a:p>
          <a:p>
            <a:pPr indent="-228600">
              <a:lnSpc>
                <a:spcPct val="90000"/>
              </a:lnSpc>
              <a:spcBef>
                <a:spcPct val="0"/>
              </a:spcBef>
              <a:spcAft>
                <a:spcPts val="600"/>
              </a:spcAft>
              <a:buFont typeface="Arial" panose="020B0604020202020204" pitchFamily="34" charset="0"/>
              <a:buChar char="•"/>
            </a:pPr>
            <a:endParaRPr lang="en-US" sz="2400" dirty="0">
              <a:latin typeface="+mn-lt"/>
              <a:cs typeface="Arial" panose="020B0604020202020204" pitchFamily="34" charset="0"/>
            </a:endParaRPr>
          </a:p>
          <a:p>
            <a:pPr marL="0" indent="0">
              <a:buNone/>
            </a:pPr>
            <a:endParaRPr lang="en-US" sz="2400" dirty="0">
              <a:latin typeface="+mn-lt"/>
            </a:endParaRPr>
          </a:p>
        </p:txBody>
      </p:sp>
      <p:sp>
        <p:nvSpPr>
          <p:cNvPr id="2" name="TextBox 1">
            <a:extLst>
              <a:ext uri="{FF2B5EF4-FFF2-40B4-BE49-F238E27FC236}">
                <a16:creationId xmlns:a16="http://schemas.microsoft.com/office/drawing/2014/main" id="{E4341B31-752A-4AD6-AB92-612511E14D7E}"/>
              </a:ext>
            </a:extLst>
          </p:cNvPr>
          <p:cNvSpPr txBox="1"/>
          <p:nvPr/>
        </p:nvSpPr>
        <p:spPr>
          <a:xfrm>
            <a:off x="245017" y="2529737"/>
            <a:ext cx="7865230" cy="1003356"/>
          </a:xfrm>
          <a:prstGeom prst="rect">
            <a:avLst/>
          </a:prstGeom>
        </p:spPr>
        <p:txBody>
          <a:bodyPr vert="horz" lIns="91440" tIns="45720" rIns="91440" bIns="45720" rtlCol="0" anchor="b">
            <a:normAutofit/>
          </a:bodyPr>
          <a:lstStyle/>
          <a:p>
            <a:pPr>
              <a:lnSpc>
                <a:spcPct val="90000"/>
              </a:lnSpc>
              <a:spcBef>
                <a:spcPct val="0"/>
              </a:spcBef>
              <a:spcAft>
                <a:spcPts val="600"/>
              </a:spcAft>
            </a:pPr>
            <a:endParaRPr lang="en-US" sz="2800" b="1" dirty="0">
              <a:latin typeface="Arial" panose="020B0604020202020204" pitchFamily="34" charset="0"/>
              <a:ea typeface="+mj-ea"/>
              <a:cs typeface="Arial" panose="020B0604020202020204" pitchFamily="34" charset="0"/>
            </a:endParaRPr>
          </a:p>
        </p:txBody>
      </p:sp>
      <p:sp>
        <p:nvSpPr>
          <p:cNvPr id="3" name="Title 2">
            <a:extLst>
              <a:ext uri="{FF2B5EF4-FFF2-40B4-BE49-F238E27FC236}">
                <a16:creationId xmlns:a16="http://schemas.microsoft.com/office/drawing/2014/main" id="{43EE8830-553A-12B8-C821-2A0BBFB2BFDC}"/>
              </a:ext>
            </a:extLst>
          </p:cNvPr>
          <p:cNvSpPr>
            <a:spLocks noGrp="1"/>
          </p:cNvSpPr>
          <p:nvPr>
            <p:ph type="title"/>
          </p:nvPr>
        </p:nvSpPr>
        <p:spPr/>
        <p:txBody>
          <a:bodyPr>
            <a:normAutofit/>
          </a:bodyPr>
          <a:lstStyle/>
          <a:p>
            <a:r>
              <a:rPr lang="en-US" sz="4400" b="1" dirty="0">
                <a:latin typeface="+mj-lt"/>
                <a:cs typeface="Poppins" panose="00000500000000000000" pitchFamily="2" charset="0"/>
              </a:rPr>
              <a:t>We Must End Marriage Penalties!</a:t>
            </a:r>
            <a:endParaRPr lang="en-US" dirty="0">
              <a:latin typeface="+mj-lt"/>
              <a:cs typeface="Poppins" panose="00000500000000000000" pitchFamily="2" charset="0"/>
            </a:endParaRPr>
          </a:p>
        </p:txBody>
      </p:sp>
    </p:spTree>
    <p:extLst>
      <p:ext uri="{BB962C8B-B14F-4D97-AF65-F5344CB8AC3E}">
        <p14:creationId xmlns:p14="http://schemas.microsoft.com/office/powerpoint/2010/main" val="980590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edding rings – Free Creative Commons Images from Picserver">
            <a:extLst>
              <a:ext uri="{FF2B5EF4-FFF2-40B4-BE49-F238E27FC236}">
                <a16:creationId xmlns:a16="http://schemas.microsoft.com/office/drawing/2014/main" id="{2097B461-FB7B-59AF-3D98-40261AD37B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3629" y="713072"/>
            <a:ext cx="2898371" cy="200739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4341B31-752A-4AD6-AB92-612511E14D7E}"/>
              </a:ext>
            </a:extLst>
          </p:cNvPr>
          <p:cNvSpPr txBox="1"/>
          <p:nvPr/>
        </p:nvSpPr>
        <p:spPr>
          <a:xfrm>
            <a:off x="371094" y="311638"/>
            <a:ext cx="7367688" cy="1003356"/>
          </a:xfrm>
          <a:prstGeom prst="rect">
            <a:avLst/>
          </a:prstGeom>
        </p:spPr>
        <p:txBody>
          <a:bodyPr vert="horz" lIns="91440" tIns="45720" rIns="91440" bIns="45720" rtlCol="0" anchor="b">
            <a:normAutofit/>
          </a:bodyPr>
          <a:lstStyle/>
          <a:p>
            <a:pPr>
              <a:lnSpc>
                <a:spcPct val="90000"/>
              </a:lnSpc>
              <a:spcBef>
                <a:spcPct val="0"/>
              </a:spcBef>
              <a:spcAft>
                <a:spcPts val="600"/>
              </a:spcAft>
            </a:pPr>
            <a:endParaRPr lang="en-US" sz="2800" b="1" dirty="0">
              <a:latin typeface="Arial" panose="020B0604020202020204" pitchFamily="34" charset="0"/>
              <a:ea typeface="+mj-ea"/>
              <a:cs typeface="Arial" panose="020B0604020202020204" pitchFamily="34" charset="0"/>
            </a:endParaRPr>
          </a:p>
        </p:txBody>
      </p:sp>
      <p:sp>
        <p:nvSpPr>
          <p:cNvPr id="5" name="Rectangle 4">
            <a:extLst>
              <a:ext uri="{FF2B5EF4-FFF2-40B4-BE49-F238E27FC236}">
                <a16:creationId xmlns:a16="http://schemas.microsoft.com/office/drawing/2014/main" id="{7E6DF1F8-C0AB-4E43-BE7A-0B6D1CE85B6D}"/>
              </a:ext>
            </a:extLst>
          </p:cNvPr>
          <p:cNvSpPr/>
          <p:nvPr/>
        </p:nvSpPr>
        <p:spPr>
          <a:xfrm>
            <a:off x="371091" y="1532709"/>
            <a:ext cx="11072355" cy="5013653"/>
          </a:xfrm>
          <a:prstGeom prst="rect">
            <a:avLst/>
          </a:prstGeom>
        </p:spPr>
        <p:txBody>
          <a:bodyPr vert="horz" lIns="91440" tIns="45720" rIns="91440" bIns="45720" rtlCol="0" anchor="t">
            <a:noAutofit/>
          </a:bodyPr>
          <a:lstStyle/>
          <a:p>
            <a:pPr indent="-228600">
              <a:lnSpc>
                <a:spcPct val="90000"/>
              </a:lnSpc>
              <a:spcBef>
                <a:spcPct val="0"/>
              </a:spcBef>
              <a:spcAft>
                <a:spcPts val="600"/>
              </a:spcAf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99279D37-DD11-77EC-D092-2D44B1E01116}"/>
              </a:ext>
            </a:extLst>
          </p:cNvPr>
          <p:cNvSpPr>
            <a:spLocks noGrp="1"/>
          </p:cNvSpPr>
          <p:nvPr>
            <p:ph type="title"/>
          </p:nvPr>
        </p:nvSpPr>
        <p:spPr/>
        <p:txBody>
          <a:bodyPr>
            <a:normAutofit/>
          </a:bodyPr>
          <a:lstStyle/>
          <a:p>
            <a:r>
              <a:rPr lang="en-US" sz="4400" b="1" dirty="0">
                <a:latin typeface="+mj-lt"/>
                <a:ea typeface="+mj-ea"/>
                <a:cs typeface="Arial" panose="020B0604020202020204" pitchFamily="34" charset="0"/>
              </a:rPr>
              <a:t>Why Getting Married Matters</a:t>
            </a:r>
            <a:br>
              <a:rPr lang="en-US" sz="4400" b="1" dirty="0">
                <a:latin typeface="+mj-lt"/>
                <a:ea typeface="+mj-ea"/>
                <a:cs typeface="Arial" panose="020B0604020202020204" pitchFamily="34" charset="0"/>
              </a:rPr>
            </a:br>
            <a:endParaRPr lang="en-US" dirty="0">
              <a:latin typeface="+mj-lt"/>
            </a:endParaRPr>
          </a:p>
        </p:txBody>
      </p:sp>
      <p:sp>
        <p:nvSpPr>
          <p:cNvPr id="4" name="Content Placeholder 3">
            <a:extLst>
              <a:ext uri="{FF2B5EF4-FFF2-40B4-BE49-F238E27FC236}">
                <a16:creationId xmlns:a16="http://schemas.microsoft.com/office/drawing/2014/main" id="{61AD0833-6C14-A20B-F9AA-98E2AA290E85}"/>
              </a:ext>
            </a:extLst>
          </p:cNvPr>
          <p:cNvSpPr>
            <a:spLocks noGrp="1"/>
          </p:cNvSpPr>
          <p:nvPr>
            <p:ph idx="1"/>
          </p:nvPr>
        </p:nvSpPr>
        <p:spPr/>
        <p:txBody>
          <a:bodyPr>
            <a:normAutofit fontScale="77500" lnSpcReduction="20000"/>
          </a:bodyPr>
          <a:lstStyle/>
          <a:p>
            <a:pPr marL="0" indent="0">
              <a:lnSpc>
                <a:spcPct val="90000"/>
              </a:lnSpc>
              <a:spcBef>
                <a:spcPct val="0"/>
              </a:spcBef>
              <a:spcAft>
                <a:spcPts val="600"/>
              </a:spcAft>
              <a:buNone/>
            </a:pPr>
            <a:r>
              <a:rPr lang="en-US" sz="2800" dirty="0">
                <a:latin typeface="+mn-lt"/>
                <a:cs typeface="Arial" panose="020B0604020202020204" pitchFamily="34" charset="0"/>
              </a:rPr>
              <a:t>My girlfriend and I have been together for 8 years.</a:t>
            </a:r>
          </a:p>
          <a:p>
            <a:pPr>
              <a:lnSpc>
                <a:spcPct val="90000"/>
              </a:lnSpc>
              <a:spcBef>
                <a:spcPct val="0"/>
              </a:spcBef>
              <a:spcAft>
                <a:spcPts val="600"/>
              </a:spcAft>
            </a:pPr>
            <a:endParaRPr lang="en-US" sz="2800" dirty="0">
              <a:latin typeface="+mn-lt"/>
              <a:cs typeface="Arial" panose="020B0604020202020204" pitchFamily="34" charset="0"/>
            </a:endParaRPr>
          </a:p>
          <a:p>
            <a:pPr marL="0" indent="0">
              <a:lnSpc>
                <a:spcPct val="90000"/>
              </a:lnSpc>
              <a:spcBef>
                <a:spcPct val="0"/>
              </a:spcBef>
              <a:spcAft>
                <a:spcPts val="600"/>
              </a:spcAft>
              <a:buNone/>
            </a:pPr>
            <a:r>
              <a:rPr lang="en-US" sz="2800" dirty="0">
                <a:latin typeface="+mn-lt"/>
                <a:cs typeface="Arial" panose="020B0604020202020204" pitchFamily="34" charset="0"/>
              </a:rPr>
              <a:t>Our provider agency won’t let us live together because we are not married.</a:t>
            </a:r>
          </a:p>
          <a:p>
            <a:pPr marL="0" indent="0">
              <a:lnSpc>
                <a:spcPct val="90000"/>
              </a:lnSpc>
              <a:spcBef>
                <a:spcPct val="0"/>
              </a:spcBef>
              <a:spcAft>
                <a:spcPts val="600"/>
              </a:spcAft>
              <a:buNone/>
            </a:pPr>
            <a:r>
              <a:rPr lang="en-US" sz="2800" dirty="0">
                <a:latin typeface="+mn-lt"/>
                <a:cs typeface="Arial" panose="020B0604020202020204" pitchFamily="34" charset="0"/>
              </a:rPr>
              <a:t>We can’t celebrate in front of our friends.</a:t>
            </a:r>
          </a:p>
          <a:p>
            <a:pPr marL="0" indent="0">
              <a:lnSpc>
                <a:spcPct val="90000"/>
              </a:lnSpc>
              <a:spcBef>
                <a:spcPct val="0"/>
              </a:spcBef>
              <a:spcAft>
                <a:spcPts val="600"/>
              </a:spcAft>
              <a:buNone/>
            </a:pPr>
            <a:r>
              <a:rPr lang="en-US" sz="2800" dirty="0">
                <a:latin typeface="+mn-lt"/>
                <a:cs typeface="Arial" panose="020B0604020202020204" pitchFamily="34" charset="0"/>
              </a:rPr>
              <a:t>We can’t stand up in church as a married couple.</a:t>
            </a:r>
          </a:p>
          <a:p>
            <a:pPr>
              <a:lnSpc>
                <a:spcPct val="90000"/>
              </a:lnSpc>
              <a:spcBef>
                <a:spcPct val="0"/>
              </a:spcBef>
              <a:spcAft>
                <a:spcPts val="600"/>
              </a:spcAft>
            </a:pPr>
            <a:endParaRPr lang="en-US" sz="2800" dirty="0">
              <a:latin typeface="+mn-lt"/>
              <a:cs typeface="Arial" panose="020B0604020202020204" pitchFamily="34" charset="0"/>
            </a:endParaRPr>
          </a:p>
          <a:p>
            <a:pPr marL="0" indent="0">
              <a:lnSpc>
                <a:spcPct val="90000"/>
              </a:lnSpc>
              <a:spcBef>
                <a:spcPct val="0"/>
              </a:spcBef>
              <a:spcAft>
                <a:spcPts val="600"/>
              </a:spcAft>
              <a:buNone/>
            </a:pPr>
            <a:r>
              <a:rPr lang="en-US" sz="2800" dirty="0">
                <a:latin typeface="+mn-lt"/>
                <a:cs typeface="Arial" panose="020B0604020202020204" pitchFamily="34" charset="0"/>
              </a:rPr>
              <a:t>I have cousins who I have seen get married.</a:t>
            </a:r>
          </a:p>
          <a:p>
            <a:pPr marL="0" indent="0">
              <a:lnSpc>
                <a:spcPct val="90000"/>
              </a:lnSpc>
              <a:spcBef>
                <a:spcPct val="0"/>
              </a:spcBef>
              <a:spcAft>
                <a:spcPts val="600"/>
              </a:spcAft>
              <a:buNone/>
            </a:pPr>
            <a:r>
              <a:rPr lang="en-US" sz="2800" dirty="0">
                <a:latin typeface="+mn-lt"/>
                <a:cs typeface="Arial" panose="020B0604020202020204" pitchFamily="34" charset="0"/>
              </a:rPr>
              <a:t>I want to also have this opportunity.</a:t>
            </a:r>
          </a:p>
          <a:p>
            <a:pPr marL="0" indent="0">
              <a:lnSpc>
                <a:spcPct val="90000"/>
              </a:lnSpc>
              <a:spcBef>
                <a:spcPct val="0"/>
              </a:spcBef>
              <a:spcAft>
                <a:spcPts val="600"/>
              </a:spcAft>
              <a:buNone/>
            </a:pPr>
            <a:r>
              <a:rPr lang="en-US" sz="2800" dirty="0">
                <a:latin typeface="+mn-lt"/>
                <a:cs typeface="Arial" panose="020B0604020202020204" pitchFamily="34" charset="0"/>
              </a:rPr>
              <a:t>I love my girlfriend as much as they love their husbands and wives.</a:t>
            </a:r>
          </a:p>
          <a:p>
            <a:pPr marL="0" indent="0">
              <a:lnSpc>
                <a:spcPct val="90000"/>
              </a:lnSpc>
              <a:spcBef>
                <a:spcPct val="0"/>
              </a:spcBef>
              <a:spcAft>
                <a:spcPts val="600"/>
              </a:spcAft>
              <a:buNone/>
            </a:pPr>
            <a:r>
              <a:rPr lang="en-US" sz="2800" dirty="0">
                <a:latin typeface="+mn-lt"/>
                <a:cs typeface="Arial" panose="020B0604020202020204" pitchFamily="34" charset="0"/>
              </a:rPr>
              <a:t>I imagine us living together, watching TV together, having pets and kids.</a:t>
            </a:r>
          </a:p>
          <a:p>
            <a:pPr marL="0" indent="0">
              <a:lnSpc>
                <a:spcPct val="90000"/>
              </a:lnSpc>
              <a:spcBef>
                <a:spcPct val="0"/>
              </a:spcBef>
              <a:spcAft>
                <a:spcPts val="600"/>
              </a:spcAft>
              <a:buNone/>
            </a:pPr>
            <a:endParaRPr lang="en-US" sz="2800" dirty="0">
              <a:latin typeface="+mn-lt"/>
              <a:cs typeface="Arial" panose="020B0604020202020204" pitchFamily="34" charset="0"/>
            </a:endParaRPr>
          </a:p>
          <a:p>
            <a:pPr marL="0" indent="0">
              <a:lnSpc>
                <a:spcPct val="90000"/>
              </a:lnSpc>
              <a:spcBef>
                <a:spcPct val="0"/>
              </a:spcBef>
              <a:spcAft>
                <a:spcPts val="600"/>
              </a:spcAft>
              <a:buNone/>
            </a:pPr>
            <a:r>
              <a:rPr lang="en-US" sz="2800" dirty="0">
                <a:latin typeface="+mn-lt"/>
                <a:cs typeface="Arial" panose="020B0604020202020204" pitchFamily="34" charset="0"/>
              </a:rPr>
              <a:t>It is not fair to make me choose between the help I need and the person I love.</a:t>
            </a:r>
          </a:p>
          <a:p>
            <a:endParaRPr lang="en-US" dirty="0">
              <a:latin typeface="+mn-lt"/>
            </a:endParaRPr>
          </a:p>
        </p:txBody>
      </p:sp>
    </p:spTree>
    <p:extLst>
      <p:ext uri="{BB962C8B-B14F-4D97-AF65-F5344CB8AC3E}">
        <p14:creationId xmlns:p14="http://schemas.microsoft.com/office/powerpoint/2010/main" val="689054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D20B4-76B9-B752-1CDE-E02039CF4676}"/>
              </a:ext>
            </a:extLst>
          </p:cNvPr>
          <p:cNvSpPr>
            <a:spLocks noGrp="1"/>
          </p:cNvSpPr>
          <p:nvPr>
            <p:ph type="title"/>
          </p:nvPr>
        </p:nvSpPr>
        <p:spPr/>
        <p:txBody>
          <a:bodyPr>
            <a:normAutofit/>
          </a:bodyPr>
          <a:lstStyle/>
          <a:p>
            <a:r>
              <a:rPr lang="en-US" sz="5400" b="1" dirty="0">
                <a:latin typeface="Poppins" panose="00000500000000000000" pitchFamily="2" charset="0"/>
                <a:cs typeface="Poppins" panose="00000500000000000000" pitchFamily="2" charset="0"/>
              </a:rPr>
              <a:t>Directions (Slide 1 of 2)</a:t>
            </a:r>
          </a:p>
        </p:txBody>
      </p:sp>
      <p:sp>
        <p:nvSpPr>
          <p:cNvPr id="3" name="Content Placeholder 2">
            <a:extLst>
              <a:ext uri="{FF2B5EF4-FFF2-40B4-BE49-F238E27FC236}">
                <a16:creationId xmlns:a16="http://schemas.microsoft.com/office/drawing/2014/main" id="{7EB752A3-ED08-3115-B2E5-93D0641DFDB6}"/>
              </a:ext>
            </a:extLst>
          </p:cNvPr>
          <p:cNvSpPr>
            <a:spLocks noGrp="1"/>
          </p:cNvSpPr>
          <p:nvPr>
            <p:ph idx="1"/>
          </p:nvPr>
        </p:nvSpPr>
        <p:spPr/>
        <p:txBody>
          <a:bodyPr>
            <a:normAutofit/>
          </a:bodyPr>
          <a:lstStyle/>
          <a:p>
            <a:pPr marL="0" indent="0">
              <a:buNone/>
            </a:pPr>
            <a:r>
              <a:rPr lang="en-US" sz="2400" dirty="0">
                <a:latin typeface="Poppins" panose="00000500000000000000" pitchFamily="2" charset="0"/>
                <a:cs typeface="Poppins" panose="00000500000000000000" pitchFamily="2" charset="0"/>
              </a:rPr>
              <a:t>This PowerPoint can help you organize your advocacy story.</a:t>
            </a:r>
          </a:p>
          <a:p>
            <a:endParaRPr lang="en-US" sz="2400" dirty="0">
              <a:latin typeface="Poppins" panose="00000500000000000000" pitchFamily="2" charset="0"/>
              <a:cs typeface="Poppins" panose="00000500000000000000" pitchFamily="2" charset="0"/>
            </a:endParaRPr>
          </a:p>
          <a:p>
            <a:pPr marL="0" indent="0">
              <a:buNone/>
            </a:pPr>
            <a:r>
              <a:rPr lang="en-US" sz="2400" dirty="0">
                <a:latin typeface="Poppins" panose="00000500000000000000" pitchFamily="2" charset="0"/>
                <a:cs typeface="Poppins" panose="00000500000000000000" pitchFamily="2" charset="0"/>
              </a:rPr>
              <a:t>PowerPoint can be a helpful story tool. </a:t>
            </a:r>
          </a:p>
          <a:p>
            <a:pPr lvl="1"/>
            <a:r>
              <a:rPr lang="en-US" dirty="0">
                <a:latin typeface="Poppins" panose="00000500000000000000" pitchFamily="2" charset="0"/>
                <a:cs typeface="Poppins" panose="00000500000000000000" pitchFamily="2" charset="0"/>
              </a:rPr>
              <a:t>It can remind you of what you want to say. </a:t>
            </a:r>
          </a:p>
          <a:p>
            <a:pPr lvl="1"/>
            <a:r>
              <a:rPr lang="en-US" dirty="0">
                <a:latin typeface="Poppins" panose="00000500000000000000" pitchFamily="2" charset="0"/>
                <a:cs typeface="Poppins" panose="00000500000000000000" pitchFamily="2" charset="0"/>
              </a:rPr>
              <a:t>You can use it to write out what you want others to know. </a:t>
            </a:r>
          </a:p>
          <a:p>
            <a:pPr lvl="1"/>
            <a:r>
              <a:rPr lang="en-US" dirty="0">
                <a:latin typeface="Poppins" panose="00000500000000000000" pitchFamily="2" charset="0"/>
                <a:cs typeface="Poppins" panose="00000500000000000000" pitchFamily="2" charset="0"/>
              </a:rPr>
              <a:t>You can also use it to share images or pictures about your story.</a:t>
            </a:r>
          </a:p>
          <a:p>
            <a:pPr marL="0" indent="0">
              <a:buNone/>
            </a:pPr>
            <a:r>
              <a:rPr lang="en-US" sz="2400" dirty="0">
                <a:latin typeface="Poppins" panose="00000500000000000000" pitchFamily="2" charset="0"/>
                <a:cs typeface="Poppins" panose="00000500000000000000" pitchFamily="2" charset="0"/>
              </a:rPr>
              <a:t> </a:t>
            </a:r>
          </a:p>
          <a:p>
            <a:pPr marL="0" indent="0">
              <a:buNone/>
            </a:pPr>
            <a:r>
              <a:rPr lang="en-US" sz="2400" dirty="0">
                <a:latin typeface="Poppins" panose="00000500000000000000" pitchFamily="2" charset="0"/>
                <a:cs typeface="Poppins" panose="00000500000000000000" pitchFamily="2" charset="0"/>
              </a:rPr>
              <a:t>The next slide shares the parts of the story we will discuss.</a:t>
            </a:r>
          </a:p>
          <a:p>
            <a:pPr marL="0" indent="0">
              <a:buNone/>
            </a:pPr>
            <a:endParaRPr lang="en-US" sz="2200" dirty="0">
              <a:latin typeface="Poppins" panose="00000500000000000000" pitchFamily="2" charset="0"/>
              <a:cs typeface="Poppins" panose="00000500000000000000" pitchFamily="2" charset="0"/>
            </a:endParaRPr>
          </a:p>
        </p:txBody>
      </p:sp>
      <p:pic>
        <p:nvPicPr>
          <p:cNvPr id="4" name="Picture 3" descr="A logo of a company&#10;&#10;Description automatically generated">
            <a:extLst>
              <a:ext uri="{FF2B5EF4-FFF2-40B4-BE49-F238E27FC236}">
                <a16:creationId xmlns:a16="http://schemas.microsoft.com/office/drawing/2014/main" id="{ED29CC48-01DF-07BA-FCF4-5A4771D83C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3403" y="66164"/>
            <a:ext cx="2501000" cy="1494348"/>
          </a:xfrm>
          <a:prstGeom prst="rect">
            <a:avLst/>
          </a:prstGeom>
        </p:spPr>
      </p:pic>
    </p:spTree>
    <p:extLst>
      <p:ext uri="{BB962C8B-B14F-4D97-AF65-F5344CB8AC3E}">
        <p14:creationId xmlns:p14="http://schemas.microsoft.com/office/powerpoint/2010/main" val="40216014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341B31-752A-4AD6-AB92-612511E14D7E}"/>
              </a:ext>
            </a:extLst>
          </p:cNvPr>
          <p:cNvSpPr txBox="1"/>
          <p:nvPr/>
        </p:nvSpPr>
        <p:spPr>
          <a:xfrm>
            <a:off x="371093" y="311638"/>
            <a:ext cx="6639199" cy="1003356"/>
          </a:xfrm>
          <a:prstGeom prst="rect">
            <a:avLst/>
          </a:prstGeom>
        </p:spPr>
        <p:txBody>
          <a:bodyPr vert="horz" lIns="91440" tIns="45720" rIns="91440" bIns="45720" rtlCol="0" anchor="b">
            <a:normAutofit/>
          </a:bodyPr>
          <a:lstStyle/>
          <a:p>
            <a:pPr>
              <a:lnSpc>
                <a:spcPct val="90000"/>
              </a:lnSpc>
              <a:spcBef>
                <a:spcPct val="0"/>
              </a:spcBef>
              <a:spcAft>
                <a:spcPts val="600"/>
              </a:spcAft>
            </a:pPr>
            <a:endParaRPr lang="en-US" sz="2800" b="1" dirty="0">
              <a:latin typeface="Arial" panose="020B0604020202020204" pitchFamily="34" charset="0"/>
              <a:ea typeface="+mj-ea"/>
              <a:cs typeface="Arial" panose="020B0604020202020204" pitchFamily="34" charset="0"/>
            </a:endParaRPr>
          </a:p>
        </p:txBody>
      </p:sp>
      <p:sp>
        <p:nvSpPr>
          <p:cNvPr id="5" name="Rectangle 4">
            <a:extLst>
              <a:ext uri="{FF2B5EF4-FFF2-40B4-BE49-F238E27FC236}">
                <a16:creationId xmlns:a16="http://schemas.microsoft.com/office/drawing/2014/main" id="{7E6DF1F8-C0AB-4E43-BE7A-0B6D1CE85B6D}"/>
              </a:ext>
            </a:extLst>
          </p:cNvPr>
          <p:cNvSpPr/>
          <p:nvPr/>
        </p:nvSpPr>
        <p:spPr>
          <a:xfrm>
            <a:off x="371091" y="1532709"/>
            <a:ext cx="11072355" cy="5013653"/>
          </a:xfrm>
          <a:prstGeom prst="rect">
            <a:avLst/>
          </a:prstGeom>
        </p:spPr>
        <p:txBody>
          <a:bodyPr vert="horz" lIns="91440" tIns="45720" rIns="91440" bIns="45720" rtlCol="0" anchor="t">
            <a:noAutofit/>
          </a:bodyPr>
          <a:lstStyle/>
          <a:p>
            <a:pPr>
              <a:lnSpc>
                <a:spcPct val="90000"/>
              </a:lnSpc>
              <a:spcBef>
                <a:spcPct val="0"/>
              </a:spcBef>
              <a:spcAft>
                <a:spcPts val="600"/>
              </a:spcAft>
            </a:pPr>
            <a:endParaRPr lang="en-US" sz="2400" dirty="0">
              <a:latin typeface="Arial" panose="020B0604020202020204" pitchFamily="34" charset="0"/>
              <a:cs typeface="Arial" panose="020B0604020202020204" pitchFamily="34" charset="0"/>
            </a:endParaRPr>
          </a:p>
        </p:txBody>
      </p:sp>
      <p:pic>
        <p:nvPicPr>
          <p:cNvPr id="4" name="Picture 3" descr="A couple getting married">
            <a:extLst>
              <a:ext uri="{FF2B5EF4-FFF2-40B4-BE49-F238E27FC236}">
                <a16:creationId xmlns:a16="http://schemas.microsoft.com/office/drawing/2014/main" id="{E61F5D13-D6C2-3C78-0483-5E60813DED9E}"/>
              </a:ext>
            </a:extLst>
          </p:cNvPr>
          <p:cNvPicPr>
            <a:picLocks noChangeAspect="1"/>
          </p:cNvPicPr>
          <p:nvPr/>
        </p:nvPicPr>
        <p:blipFill rotWithShape="1">
          <a:blip r:embed="rId3">
            <a:extLst>
              <a:ext uri="{28A0092B-C50C-407E-A947-70E740481C1C}">
                <a14:useLocalDpi xmlns:a14="http://schemas.microsoft.com/office/drawing/2010/main" val="0"/>
              </a:ext>
            </a:extLst>
          </a:blip>
          <a:srcRect l="7822" r="19842"/>
          <a:stretch/>
        </p:blipFill>
        <p:spPr>
          <a:xfrm>
            <a:off x="6637693" y="1127488"/>
            <a:ext cx="5453376" cy="5032687"/>
          </a:xfrm>
          <a:prstGeom prst="rect">
            <a:avLst/>
          </a:prstGeom>
          <a:ln>
            <a:noFill/>
          </a:ln>
          <a:effectLst>
            <a:softEdge rad="112500"/>
          </a:effectLst>
        </p:spPr>
      </p:pic>
      <p:sp>
        <p:nvSpPr>
          <p:cNvPr id="3" name="Title 2">
            <a:extLst>
              <a:ext uri="{FF2B5EF4-FFF2-40B4-BE49-F238E27FC236}">
                <a16:creationId xmlns:a16="http://schemas.microsoft.com/office/drawing/2014/main" id="{8C36C725-87D5-75FF-2526-4BE996C96661}"/>
              </a:ext>
            </a:extLst>
          </p:cNvPr>
          <p:cNvSpPr>
            <a:spLocks noGrp="1"/>
          </p:cNvSpPr>
          <p:nvPr>
            <p:ph type="title"/>
          </p:nvPr>
        </p:nvSpPr>
        <p:spPr/>
        <p:txBody>
          <a:bodyPr>
            <a:normAutofit/>
          </a:bodyPr>
          <a:lstStyle/>
          <a:p>
            <a:r>
              <a:rPr lang="en-US" sz="4400" b="1" dirty="0">
                <a:latin typeface="+mj-lt"/>
                <a:ea typeface="+mj-ea"/>
                <a:cs typeface="Arial" panose="020B0604020202020204" pitchFamily="34" charset="0"/>
              </a:rPr>
              <a:t>Carter and Zoe’s Wedding</a:t>
            </a:r>
            <a:br>
              <a:rPr lang="en-US" sz="4400" b="1" dirty="0">
                <a:latin typeface="+mj-lt"/>
                <a:ea typeface="+mj-ea"/>
                <a:cs typeface="Arial" panose="020B0604020202020204" pitchFamily="34" charset="0"/>
              </a:rPr>
            </a:br>
            <a:endParaRPr lang="en-US" dirty="0">
              <a:latin typeface="+mj-lt"/>
            </a:endParaRPr>
          </a:p>
        </p:txBody>
      </p:sp>
      <p:sp>
        <p:nvSpPr>
          <p:cNvPr id="6" name="Content Placeholder 5">
            <a:extLst>
              <a:ext uri="{FF2B5EF4-FFF2-40B4-BE49-F238E27FC236}">
                <a16:creationId xmlns:a16="http://schemas.microsoft.com/office/drawing/2014/main" id="{17852FA2-4133-A9D1-0F49-995850438BDA}"/>
              </a:ext>
            </a:extLst>
          </p:cNvPr>
          <p:cNvSpPr>
            <a:spLocks noGrp="1"/>
          </p:cNvSpPr>
          <p:nvPr>
            <p:ph idx="1"/>
          </p:nvPr>
        </p:nvSpPr>
        <p:spPr>
          <a:xfrm>
            <a:off x="1108362" y="1200935"/>
            <a:ext cx="5645523" cy="5525789"/>
          </a:xfrm>
        </p:spPr>
        <p:txBody>
          <a:bodyPr>
            <a:normAutofit fontScale="70000" lnSpcReduction="20000"/>
          </a:bodyPr>
          <a:lstStyle/>
          <a:p>
            <a:pPr marL="0" indent="0">
              <a:lnSpc>
                <a:spcPct val="90000"/>
              </a:lnSpc>
              <a:spcBef>
                <a:spcPct val="0"/>
              </a:spcBef>
              <a:spcAft>
                <a:spcPts val="600"/>
              </a:spcAft>
              <a:buNone/>
            </a:pPr>
            <a:r>
              <a:rPr lang="en-US" sz="2800" dirty="0">
                <a:latin typeface="+mn-lt"/>
                <a:cs typeface="Arial" panose="020B0604020202020204" pitchFamily="34" charset="0"/>
              </a:rPr>
              <a:t>My friends got married a few weeks ago.</a:t>
            </a:r>
          </a:p>
          <a:p>
            <a:pPr marL="0" indent="0">
              <a:lnSpc>
                <a:spcPct val="90000"/>
              </a:lnSpc>
              <a:spcBef>
                <a:spcPct val="0"/>
              </a:spcBef>
              <a:spcAft>
                <a:spcPts val="600"/>
              </a:spcAft>
              <a:buNone/>
            </a:pPr>
            <a:r>
              <a:rPr lang="en-US" dirty="0">
                <a:latin typeface="+mn-lt"/>
                <a:cs typeface="Arial" panose="020B0604020202020204" pitchFamily="34" charset="0"/>
              </a:rPr>
              <a:t>T</a:t>
            </a:r>
            <a:r>
              <a:rPr lang="en-US" sz="2800" dirty="0">
                <a:latin typeface="+mn-lt"/>
                <a:cs typeface="Arial" panose="020B0604020202020204" pitchFamily="34" charset="0"/>
              </a:rPr>
              <a:t>heir wedding was beautiful.</a:t>
            </a:r>
          </a:p>
          <a:p>
            <a:pPr marL="0" indent="0">
              <a:lnSpc>
                <a:spcPct val="90000"/>
              </a:lnSpc>
              <a:spcBef>
                <a:spcPct val="0"/>
              </a:spcBef>
              <a:spcAft>
                <a:spcPts val="600"/>
              </a:spcAft>
              <a:buNone/>
            </a:pPr>
            <a:endParaRPr lang="en-US" sz="2800" dirty="0">
              <a:latin typeface="+mn-lt"/>
              <a:cs typeface="Arial" panose="020B0604020202020204" pitchFamily="34" charset="0"/>
            </a:endParaRPr>
          </a:p>
          <a:p>
            <a:pPr marL="0" indent="0">
              <a:lnSpc>
                <a:spcPct val="90000"/>
              </a:lnSpc>
              <a:spcBef>
                <a:spcPct val="0"/>
              </a:spcBef>
              <a:spcAft>
                <a:spcPts val="600"/>
              </a:spcAft>
              <a:buNone/>
            </a:pPr>
            <a:r>
              <a:rPr lang="en-US" sz="2800" dirty="0">
                <a:latin typeface="+mn-lt"/>
                <a:cs typeface="Arial" panose="020B0604020202020204" pitchFamily="34" charset="0"/>
              </a:rPr>
              <a:t>I was so happy to be there.</a:t>
            </a:r>
          </a:p>
          <a:p>
            <a:pPr marL="0" indent="0">
              <a:lnSpc>
                <a:spcPct val="90000"/>
              </a:lnSpc>
              <a:spcBef>
                <a:spcPct val="0"/>
              </a:spcBef>
              <a:spcAft>
                <a:spcPts val="600"/>
              </a:spcAft>
              <a:buNone/>
            </a:pPr>
            <a:r>
              <a:rPr lang="en-US" sz="2800" dirty="0">
                <a:latin typeface="+mn-lt"/>
                <a:cs typeface="Arial" panose="020B0604020202020204" pitchFamily="34" charset="0"/>
              </a:rPr>
              <a:t>But watching them get married made me sad.</a:t>
            </a:r>
          </a:p>
          <a:p>
            <a:pPr marL="0" indent="0">
              <a:lnSpc>
                <a:spcPct val="90000"/>
              </a:lnSpc>
              <a:spcBef>
                <a:spcPct val="0"/>
              </a:spcBef>
              <a:spcAft>
                <a:spcPts val="600"/>
              </a:spcAft>
              <a:buNone/>
            </a:pPr>
            <a:r>
              <a:rPr lang="en-US" sz="2800" dirty="0">
                <a:latin typeface="+mn-lt"/>
                <a:cs typeface="Arial" panose="020B0604020202020204" pitchFamily="34" charset="0"/>
              </a:rPr>
              <a:t>It made me feel like it will never happen to me.</a:t>
            </a:r>
          </a:p>
          <a:p>
            <a:pPr>
              <a:lnSpc>
                <a:spcPct val="90000"/>
              </a:lnSpc>
              <a:spcBef>
                <a:spcPct val="0"/>
              </a:spcBef>
              <a:spcAft>
                <a:spcPts val="600"/>
              </a:spcAft>
            </a:pPr>
            <a:endParaRPr lang="en-US" sz="2800" dirty="0">
              <a:latin typeface="+mn-lt"/>
              <a:cs typeface="Arial" panose="020B0604020202020204" pitchFamily="34" charset="0"/>
            </a:endParaRPr>
          </a:p>
          <a:p>
            <a:pPr marL="0" indent="0">
              <a:lnSpc>
                <a:spcPct val="90000"/>
              </a:lnSpc>
              <a:spcBef>
                <a:spcPct val="0"/>
              </a:spcBef>
              <a:spcAft>
                <a:spcPts val="600"/>
              </a:spcAft>
              <a:buNone/>
            </a:pPr>
            <a:r>
              <a:rPr lang="en-US" sz="2800" dirty="0">
                <a:latin typeface="+mn-lt"/>
                <a:cs typeface="Arial" panose="020B0604020202020204" pitchFamily="34" charset="0"/>
              </a:rPr>
              <a:t>My girlfriend caught the bouquet.</a:t>
            </a:r>
          </a:p>
          <a:p>
            <a:pPr marL="0" indent="0">
              <a:lnSpc>
                <a:spcPct val="90000"/>
              </a:lnSpc>
              <a:spcBef>
                <a:spcPct val="0"/>
              </a:spcBef>
              <a:spcAft>
                <a:spcPts val="600"/>
              </a:spcAft>
              <a:buNone/>
            </a:pPr>
            <a:r>
              <a:rPr lang="en-US" sz="2800" dirty="0">
                <a:latin typeface="+mn-lt"/>
                <a:cs typeface="Arial" panose="020B0604020202020204" pitchFamily="34" charset="0"/>
              </a:rPr>
              <a:t>That should make you happy.</a:t>
            </a:r>
          </a:p>
          <a:p>
            <a:pPr marL="0" indent="0">
              <a:lnSpc>
                <a:spcPct val="90000"/>
              </a:lnSpc>
              <a:spcBef>
                <a:spcPct val="0"/>
              </a:spcBef>
              <a:spcAft>
                <a:spcPts val="600"/>
              </a:spcAft>
              <a:buNone/>
            </a:pPr>
            <a:r>
              <a:rPr lang="en-US" sz="2800" dirty="0">
                <a:latin typeface="+mn-lt"/>
                <a:cs typeface="Arial" panose="020B0604020202020204" pitchFamily="34" charset="0"/>
              </a:rPr>
              <a:t>But we both ended up crying because we know we can’t get married right now.</a:t>
            </a:r>
          </a:p>
          <a:p>
            <a:pPr marL="0" indent="0">
              <a:lnSpc>
                <a:spcPct val="90000"/>
              </a:lnSpc>
              <a:spcBef>
                <a:spcPct val="0"/>
              </a:spcBef>
              <a:spcAft>
                <a:spcPts val="600"/>
              </a:spcAft>
              <a:buNone/>
            </a:pPr>
            <a:endParaRPr lang="en-US" sz="2800" dirty="0">
              <a:latin typeface="+mn-lt"/>
              <a:cs typeface="Arial" panose="020B0604020202020204" pitchFamily="34" charset="0"/>
            </a:endParaRPr>
          </a:p>
          <a:p>
            <a:pPr marL="0" indent="0">
              <a:lnSpc>
                <a:spcPct val="90000"/>
              </a:lnSpc>
              <a:spcBef>
                <a:spcPct val="0"/>
              </a:spcBef>
              <a:spcAft>
                <a:spcPts val="600"/>
              </a:spcAft>
              <a:buNone/>
            </a:pPr>
            <a:r>
              <a:rPr lang="en-US" sz="2800" dirty="0">
                <a:latin typeface="+mn-lt"/>
                <a:cs typeface="Arial" panose="020B0604020202020204" pitchFamily="34" charset="0"/>
              </a:rPr>
              <a:t>It’s hard to watch our friends have this relationship – and know we can’t have it.</a:t>
            </a:r>
          </a:p>
          <a:p>
            <a:pPr marL="0" indent="0">
              <a:lnSpc>
                <a:spcPct val="90000"/>
              </a:lnSpc>
              <a:spcBef>
                <a:spcPct val="0"/>
              </a:spcBef>
              <a:spcAft>
                <a:spcPts val="600"/>
              </a:spcAft>
              <a:buNone/>
            </a:pPr>
            <a:r>
              <a:rPr lang="en-US" sz="2800" dirty="0">
                <a:latin typeface="+mn-lt"/>
                <a:cs typeface="Arial" panose="020B0604020202020204" pitchFamily="34" charset="0"/>
              </a:rPr>
              <a:t>I’m scared we will break up because of how sad it makes us every time we think about this.</a:t>
            </a:r>
          </a:p>
          <a:p>
            <a:pPr>
              <a:lnSpc>
                <a:spcPct val="90000"/>
              </a:lnSpc>
              <a:spcBef>
                <a:spcPct val="0"/>
              </a:spcBef>
              <a:spcAft>
                <a:spcPts val="600"/>
              </a:spcAft>
            </a:pPr>
            <a:endParaRPr lang="en-US" sz="2800" dirty="0">
              <a:latin typeface="+mn-lt"/>
              <a:cs typeface="Arial" panose="020B0604020202020204" pitchFamily="34" charset="0"/>
            </a:endParaRPr>
          </a:p>
          <a:p>
            <a:endParaRPr lang="en-US" dirty="0">
              <a:latin typeface="+mn-lt"/>
            </a:endParaRPr>
          </a:p>
        </p:txBody>
      </p:sp>
    </p:spTree>
    <p:extLst>
      <p:ext uri="{BB962C8B-B14F-4D97-AF65-F5344CB8AC3E}">
        <p14:creationId xmlns:p14="http://schemas.microsoft.com/office/powerpoint/2010/main" val="2636375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edding rings – Free Creative Commons Images from Picserver">
            <a:extLst>
              <a:ext uri="{FF2B5EF4-FFF2-40B4-BE49-F238E27FC236}">
                <a16:creationId xmlns:a16="http://schemas.microsoft.com/office/drawing/2014/main" id="{2097B461-FB7B-59AF-3D98-40261AD37B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9145" y="1665470"/>
            <a:ext cx="2366434" cy="1638975"/>
          </a:xfrm>
          <a:prstGeom prst="rect">
            <a:avLst/>
          </a:prstGeom>
          <a:noFill/>
          <a:extLst>
            <a:ext uri="{909E8E84-426E-40DD-AFC4-6F175D3DCCD1}">
              <a14:hiddenFill xmlns:a14="http://schemas.microsoft.com/office/drawing/2010/main">
                <a:solidFill>
                  <a:srgbClr val="FFFFFF"/>
                </a:solidFill>
              </a14:hiddenFill>
            </a:ext>
          </a:extLst>
        </p:spPr>
      </p:pic>
      <p:pic>
        <p:nvPicPr>
          <p:cNvPr id="4" name="Graphic 3" descr="No sign with solid fill">
            <a:extLst>
              <a:ext uri="{FF2B5EF4-FFF2-40B4-BE49-F238E27FC236}">
                <a16:creationId xmlns:a16="http://schemas.microsoft.com/office/drawing/2014/main" id="{9D56679B-32B6-AE8A-9BF1-68857E6D960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68316" y="452672"/>
            <a:ext cx="4148827" cy="4148827"/>
          </a:xfrm>
          <a:prstGeom prst="rect">
            <a:avLst/>
          </a:prstGeom>
        </p:spPr>
      </p:pic>
      <p:sp>
        <p:nvSpPr>
          <p:cNvPr id="2" name="TextBox 1">
            <a:extLst>
              <a:ext uri="{FF2B5EF4-FFF2-40B4-BE49-F238E27FC236}">
                <a16:creationId xmlns:a16="http://schemas.microsoft.com/office/drawing/2014/main" id="{E4341B31-752A-4AD6-AB92-612511E14D7E}"/>
              </a:ext>
            </a:extLst>
          </p:cNvPr>
          <p:cNvSpPr txBox="1"/>
          <p:nvPr/>
        </p:nvSpPr>
        <p:spPr>
          <a:xfrm>
            <a:off x="371093" y="311638"/>
            <a:ext cx="7784547" cy="1003356"/>
          </a:xfrm>
          <a:prstGeom prst="rect">
            <a:avLst/>
          </a:prstGeom>
        </p:spPr>
        <p:txBody>
          <a:bodyPr vert="horz" lIns="91440" tIns="45720" rIns="91440" bIns="45720" rtlCol="0" anchor="b">
            <a:normAutofit/>
          </a:bodyPr>
          <a:lstStyle/>
          <a:p>
            <a:pPr>
              <a:lnSpc>
                <a:spcPct val="90000"/>
              </a:lnSpc>
              <a:spcBef>
                <a:spcPct val="0"/>
              </a:spcBef>
              <a:spcAft>
                <a:spcPts val="600"/>
              </a:spcAft>
            </a:pPr>
            <a:endParaRPr lang="en-US" sz="2800" b="1" dirty="0">
              <a:latin typeface="Arial" panose="020B0604020202020204" pitchFamily="34" charset="0"/>
              <a:ea typeface="+mj-ea"/>
              <a:cs typeface="Arial" panose="020B0604020202020204" pitchFamily="34" charset="0"/>
            </a:endParaRPr>
          </a:p>
        </p:txBody>
      </p:sp>
      <p:sp>
        <p:nvSpPr>
          <p:cNvPr id="5" name="Rectangle 4">
            <a:extLst>
              <a:ext uri="{FF2B5EF4-FFF2-40B4-BE49-F238E27FC236}">
                <a16:creationId xmlns:a16="http://schemas.microsoft.com/office/drawing/2014/main" id="{7E6DF1F8-C0AB-4E43-BE7A-0B6D1CE85B6D}"/>
              </a:ext>
            </a:extLst>
          </p:cNvPr>
          <p:cNvSpPr/>
          <p:nvPr/>
        </p:nvSpPr>
        <p:spPr>
          <a:xfrm>
            <a:off x="371092" y="1532709"/>
            <a:ext cx="7710590" cy="5013653"/>
          </a:xfrm>
          <a:prstGeom prst="rect">
            <a:avLst/>
          </a:prstGeom>
        </p:spPr>
        <p:txBody>
          <a:bodyPr vert="horz" lIns="91440" tIns="45720" rIns="91440" bIns="45720" rtlCol="0" anchor="t">
            <a:noAutofit/>
          </a:bodyPr>
          <a:lstStyle/>
          <a:p>
            <a:pPr indent="-228600">
              <a:lnSpc>
                <a:spcPct val="90000"/>
              </a:lnSpc>
              <a:spcBef>
                <a:spcPct val="0"/>
              </a:spcBef>
              <a:spcAft>
                <a:spcPts val="600"/>
              </a:spcAf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38080936-ADD3-A4CB-B859-EB74B84AFDB2}"/>
              </a:ext>
            </a:extLst>
          </p:cNvPr>
          <p:cNvSpPr>
            <a:spLocks noGrp="1"/>
          </p:cNvSpPr>
          <p:nvPr>
            <p:ph type="title"/>
          </p:nvPr>
        </p:nvSpPr>
        <p:spPr/>
        <p:txBody>
          <a:bodyPr>
            <a:normAutofit/>
          </a:bodyPr>
          <a:lstStyle/>
          <a:p>
            <a:r>
              <a:rPr lang="en-US" sz="4400" b="1" dirty="0">
                <a:latin typeface="+mj-lt"/>
                <a:ea typeface="+mj-ea"/>
                <a:cs typeface="Arial" panose="020B0604020202020204" pitchFamily="34" charset="0"/>
              </a:rPr>
              <a:t>Help Us End Marriage Penalties!</a:t>
            </a:r>
            <a:br>
              <a:rPr lang="en-US" sz="4400" b="1" dirty="0">
                <a:latin typeface="+mj-lt"/>
                <a:ea typeface="+mj-ea"/>
                <a:cs typeface="Arial" panose="020B0604020202020204" pitchFamily="34" charset="0"/>
              </a:rPr>
            </a:br>
            <a:endParaRPr lang="en-US" dirty="0">
              <a:latin typeface="+mj-lt"/>
            </a:endParaRPr>
          </a:p>
        </p:txBody>
      </p:sp>
      <p:sp>
        <p:nvSpPr>
          <p:cNvPr id="6" name="Content Placeholder 5">
            <a:extLst>
              <a:ext uri="{FF2B5EF4-FFF2-40B4-BE49-F238E27FC236}">
                <a16:creationId xmlns:a16="http://schemas.microsoft.com/office/drawing/2014/main" id="{3F230D55-5120-7CBA-9255-32D6C08103BD}"/>
              </a:ext>
            </a:extLst>
          </p:cNvPr>
          <p:cNvSpPr>
            <a:spLocks noGrp="1"/>
          </p:cNvSpPr>
          <p:nvPr>
            <p:ph idx="1"/>
          </p:nvPr>
        </p:nvSpPr>
        <p:spPr>
          <a:xfrm>
            <a:off x="1108362" y="3801623"/>
            <a:ext cx="10245437" cy="2744739"/>
          </a:xfrm>
        </p:spPr>
        <p:txBody>
          <a:bodyPr>
            <a:noAutofit/>
          </a:bodyPr>
          <a:lstStyle/>
          <a:p>
            <a:pPr>
              <a:lnSpc>
                <a:spcPct val="90000"/>
              </a:lnSpc>
              <a:spcBef>
                <a:spcPct val="0"/>
              </a:spcBef>
              <a:spcAft>
                <a:spcPts val="600"/>
              </a:spcAft>
            </a:pPr>
            <a:endParaRPr lang="en-US" sz="2400" dirty="0">
              <a:latin typeface="+mn-lt"/>
              <a:cs typeface="Arial" panose="020B0604020202020204" pitchFamily="34" charset="0"/>
            </a:endParaRPr>
          </a:p>
          <a:p>
            <a:pPr marL="0" indent="0">
              <a:lnSpc>
                <a:spcPct val="90000"/>
              </a:lnSpc>
              <a:spcBef>
                <a:spcPct val="0"/>
              </a:spcBef>
              <a:spcAft>
                <a:spcPts val="600"/>
              </a:spcAft>
              <a:buNone/>
            </a:pPr>
            <a:r>
              <a:rPr lang="en-US" sz="2400" dirty="0">
                <a:latin typeface="+mn-lt"/>
                <a:cs typeface="Arial" panose="020B0604020202020204" pitchFamily="34" charset="0"/>
              </a:rPr>
              <a:t>It would mean the world to me and my girlfriend and thousands of other people around the country.</a:t>
            </a:r>
          </a:p>
          <a:p>
            <a:pPr>
              <a:lnSpc>
                <a:spcPct val="90000"/>
              </a:lnSpc>
              <a:spcBef>
                <a:spcPct val="0"/>
              </a:spcBef>
              <a:spcAft>
                <a:spcPts val="600"/>
              </a:spcAft>
            </a:pPr>
            <a:endParaRPr lang="en-US" sz="2400" dirty="0">
              <a:latin typeface="+mn-lt"/>
              <a:cs typeface="Arial" panose="020B0604020202020204" pitchFamily="34" charset="0"/>
            </a:endParaRPr>
          </a:p>
          <a:p>
            <a:pPr marL="0" indent="0">
              <a:lnSpc>
                <a:spcPct val="90000"/>
              </a:lnSpc>
              <a:spcBef>
                <a:spcPct val="0"/>
              </a:spcBef>
              <a:spcAft>
                <a:spcPts val="600"/>
              </a:spcAft>
              <a:buNone/>
            </a:pPr>
            <a:r>
              <a:rPr lang="en-US" sz="2400" dirty="0">
                <a:latin typeface="+mn-lt"/>
                <a:cs typeface="Arial" panose="020B0604020202020204" pitchFamily="34" charset="0"/>
              </a:rPr>
              <a:t>It would show us that people recognize that we can and are adults and that our love and faith are recognized and respected. It would give us the dignity to make these decisions as adults and members of our faith.</a:t>
            </a:r>
          </a:p>
          <a:p>
            <a:pPr indent="-228600">
              <a:lnSpc>
                <a:spcPct val="90000"/>
              </a:lnSpc>
              <a:spcBef>
                <a:spcPct val="0"/>
              </a:spcBef>
              <a:spcAft>
                <a:spcPts val="600"/>
              </a:spcAft>
              <a:buFont typeface="Arial" panose="020B0604020202020204" pitchFamily="34" charset="0"/>
              <a:buChar char="•"/>
            </a:pPr>
            <a:endParaRPr lang="en-US" sz="2400" dirty="0">
              <a:latin typeface="+mn-lt"/>
              <a:cs typeface="Arial" panose="020B0604020202020204" pitchFamily="34" charset="0"/>
            </a:endParaRPr>
          </a:p>
          <a:p>
            <a:endParaRPr lang="en-US" sz="2400" dirty="0">
              <a:latin typeface="+mn-lt"/>
            </a:endParaRPr>
          </a:p>
        </p:txBody>
      </p:sp>
      <p:sp>
        <p:nvSpPr>
          <p:cNvPr id="7" name="TextBox 6">
            <a:extLst>
              <a:ext uri="{FF2B5EF4-FFF2-40B4-BE49-F238E27FC236}">
                <a16:creationId xmlns:a16="http://schemas.microsoft.com/office/drawing/2014/main" id="{6C838D77-0309-9166-7B93-7BC250E47A89}"/>
              </a:ext>
            </a:extLst>
          </p:cNvPr>
          <p:cNvSpPr txBox="1"/>
          <p:nvPr/>
        </p:nvSpPr>
        <p:spPr>
          <a:xfrm>
            <a:off x="1176950" y="1479221"/>
            <a:ext cx="6545656" cy="3093154"/>
          </a:xfrm>
          <a:prstGeom prst="rect">
            <a:avLst/>
          </a:prstGeom>
          <a:noFill/>
        </p:spPr>
        <p:txBody>
          <a:bodyPr wrap="square" rtlCol="0">
            <a:spAutoFit/>
          </a:bodyPr>
          <a:lstStyle/>
          <a:p>
            <a:pPr marL="0" indent="0">
              <a:lnSpc>
                <a:spcPct val="90000"/>
              </a:lnSpc>
              <a:spcBef>
                <a:spcPct val="0"/>
              </a:spcBef>
              <a:spcAft>
                <a:spcPts val="600"/>
              </a:spcAft>
              <a:buNone/>
            </a:pPr>
            <a:r>
              <a:rPr lang="en-US" sz="2400" dirty="0">
                <a:cs typeface="Arial" panose="020B0604020202020204" pitchFamily="34" charset="0"/>
              </a:rPr>
              <a:t>I hope that sharing my story encourages you to:</a:t>
            </a:r>
          </a:p>
          <a:p>
            <a:pPr marL="342900" indent="-342900">
              <a:spcBef>
                <a:spcPct val="0"/>
              </a:spcBef>
              <a:spcAft>
                <a:spcPts val="600"/>
              </a:spcAft>
              <a:buFont typeface="Arial" panose="020B0604020202020204" pitchFamily="34" charset="0"/>
              <a:buChar char="•"/>
            </a:pPr>
            <a:r>
              <a:rPr lang="en-US" sz="2400" dirty="0">
                <a:cs typeface="Arial" panose="020B0604020202020204" pitchFamily="34" charset="0"/>
              </a:rPr>
              <a:t>vote to end the SSI asset limit marriage penalty and </a:t>
            </a:r>
          </a:p>
          <a:p>
            <a:pPr marL="342900" indent="-342900">
              <a:lnSpc>
                <a:spcPct val="90000"/>
              </a:lnSpc>
              <a:spcBef>
                <a:spcPct val="0"/>
              </a:spcBef>
              <a:spcAft>
                <a:spcPts val="600"/>
              </a:spcAft>
              <a:buFont typeface="Arial" panose="020B0604020202020204" pitchFamily="34" charset="0"/>
              <a:buChar char="•"/>
            </a:pPr>
            <a:r>
              <a:rPr lang="en-US" sz="2400" dirty="0">
                <a:cs typeface="Arial" panose="020B0604020202020204" pitchFamily="34" charset="0"/>
              </a:rPr>
              <a:t>support future legislation that will end all the marriage penalties disabled people face.</a:t>
            </a:r>
          </a:p>
          <a:p>
            <a:endParaRPr lang="en-US" sz="2400" dirty="0"/>
          </a:p>
        </p:txBody>
      </p:sp>
    </p:spTree>
    <p:extLst>
      <p:ext uri="{BB962C8B-B14F-4D97-AF65-F5344CB8AC3E}">
        <p14:creationId xmlns:p14="http://schemas.microsoft.com/office/powerpoint/2010/main" val="37239913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341B31-752A-4AD6-AB92-612511E14D7E}"/>
              </a:ext>
            </a:extLst>
          </p:cNvPr>
          <p:cNvSpPr txBox="1"/>
          <p:nvPr/>
        </p:nvSpPr>
        <p:spPr>
          <a:xfrm>
            <a:off x="371094" y="311638"/>
            <a:ext cx="6212586" cy="1003356"/>
          </a:xfrm>
          <a:prstGeom prst="rect">
            <a:avLst/>
          </a:prstGeom>
        </p:spPr>
        <p:txBody>
          <a:bodyPr vert="horz" lIns="91440" tIns="45720" rIns="91440" bIns="45720" rtlCol="0" anchor="b">
            <a:normAutofit/>
          </a:bodyPr>
          <a:lstStyle/>
          <a:p>
            <a:pPr>
              <a:lnSpc>
                <a:spcPct val="90000"/>
              </a:lnSpc>
              <a:spcBef>
                <a:spcPct val="0"/>
              </a:spcBef>
              <a:spcAft>
                <a:spcPts val="600"/>
              </a:spcAft>
            </a:pPr>
            <a:endParaRPr lang="en-US" sz="2800" b="1" dirty="0">
              <a:latin typeface="Arial" panose="020B0604020202020204" pitchFamily="34" charset="0"/>
              <a:ea typeface="+mj-ea"/>
              <a:cs typeface="Arial" panose="020B0604020202020204" pitchFamily="34" charset="0"/>
            </a:endParaRPr>
          </a:p>
        </p:txBody>
      </p:sp>
      <p:sp>
        <p:nvSpPr>
          <p:cNvPr id="5" name="Rectangle 4">
            <a:extLst>
              <a:ext uri="{FF2B5EF4-FFF2-40B4-BE49-F238E27FC236}">
                <a16:creationId xmlns:a16="http://schemas.microsoft.com/office/drawing/2014/main" id="{7E6DF1F8-C0AB-4E43-BE7A-0B6D1CE85B6D}"/>
              </a:ext>
            </a:extLst>
          </p:cNvPr>
          <p:cNvSpPr/>
          <p:nvPr/>
        </p:nvSpPr>
        <p:spPr>
          <a:xfrm>
            <a:off x="371092" y="1532709"/>
            <a:ext cx="6491262" cy="5013653"/>
          </a:xfrm>
          <a:prstGeom prst="rect">
            <a:avLst/>
          </a:prstGeom>
        </p:spPr>
        <p:txBody>
          <a:bodyPr vert="horz" lIns="91440" tIns="45720" rIns="91440" bIns="45720" rtlCol="0" anchor="t">
            <a:noAutofit/>
          </a:bodyPr>
          <a:lstStyle/>
          <a:p>
            <a:pPr indent="-228600">
              <a:lnSpc>
                <a:spcPct val="90000"/>
              </a:lnSpc>
              <a:spcBef>
                <a:spcPct val="0"/>
              </a:spcBef>
              <a:spcAft>
                <a:spcPts val="600"/>
              </a:spcAf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EE1BB5AA-FD68-E6DA-7671-12FFF1B30507}"/>
              </a:ext>
            </a:extLst>
          </p:cNvPr>
          <p:cNvPicPr>
            <a:picLocks noChangeAspect="1"/>
          </p:cNvPicPr>
          <p:nvPr/>
        </p:nvPicPr>
        <p:blipFill rotWithShape="1">
          <a:blip r:embed="rId3"/>
          <a:srcRect l="42794" t="16326" r="7728" b="34948"/>
          <a:stretch/>
        </p:blipFill>
        <p:spPr>
          <a:xfrm>
            <a:off x="7449671" y="-15330"/>
            <a:ext cx="4648200" cy="6857990"/>
          </a:xfrm>
          <a:prstGeom prst="rect">
            <a:avLst/>
          </a:prstGeom>
          <a:ln>
            <a:noFill/>
          </a:ln>
          <a:effectLst>
            <a:softEdge rad="112500"/>
          </a:effectLst>
        </p:spPr>
      </p:pic>
      <p:sp>
        <p:nvSpPr>
          <p:cNvPr id="4" name="Title 3">
            <a:extLst>
              <a:ext uri="{FF2B5EF4-FFF2-40B4-BE49-F238E27FC236}">
                <a16:creationId xmlns:a16="http://schemas.microsoft.com/office/drawing/2014/main" id="{0B44072F-8325-A17C-26EF-DEE1896E8212}"/>
              </a:ext>
            </a:extLst>
          </p:cNvPr>
          <p:cNvSpPr>
            <a:spLocks noGrp="1"/>
          </p:cNvSpPr>
          <p:nvPr>
            <p:ph type="title"/>
          </p:nvPr>
        </p:nvSpPr>
        <p:spPr/>
        <p:txBody>
          <a:bodyPr/>
          <a:lstStyle/>
          <a:p>
            <a:r>
              <a:rPr lang="en-US" sz="4400" b="1" dirty="0">
                <a:latin typeface="+mj-lt"/>
                <a:cs typeface="Arial" panose="020B0604020202020204" pitchFamily="34" charset="0"/>
              </a:rPr>
              <a:t>Thank You!</a:t>
            </a:r>
            <a:endParaRPr lang="en-US" dirty="0">
              <a:latin typeface="+mj-lt"/>
            </a:endParaRPr>
          </a:p>
        </p:txBody>
      </p:sp>
      <p:sp>
        <p:nvSpPr>
          <p:cNvPr id="6" name="Content Placeholder 5">
            <a:extLst>
              <a:ext uri="{FF2B5EF4-FFF2-40B4-BE49-F238E27FC236}">
                <a16:creationId xmlns:a16="http://schemas.microsoft.com/office/drawing/2014/main" id="{96D02ACD-063C-8E91-25F6-09DE58646F9C}"/>
              </a:ext>
            </a:extLst>
          </p:cNvPr>
          <p:cNvSpPr>
            <a:spLocks noGrp="1"/>
          </p:cNvSpPr>
          <p:nvPr>
            <p:ph idx="1"/>
          </p:nvPr>
        </p:nvSpPr>
        <p:spPr>
          <a:xfrm>
            <a:off x="1108362" y="1825625"/>
            <a:ext cx="6152517" cy="4667250"/>
          </a:xfrm>
        </p:spPr>
        <p:txBody>
          <a:bodyPr/>
          <a:lstStyle/>
          <a:p>
            <a:pPr>
              <a:lnSpc>
                <a:spcPct val="90000"/>
              </a:lnSpc>
              <a:spcBef>
                <a:spcPct val="0"/>
              </a:spcBef>
              <a:spcAft>
                <a:spcPts val="600"/>
              </a:spcAft>
            </a:pPr>
            <a:r>
              <a:rPr lang="en-US" sz="2800" dirty="0">
                <a:latin typeface="+mn-lt"/>
                <a:cs typeface="Arial" panose="020B0604020202020204" pitchFamily="34" charset="0"/>
              </a:rPr>
              <a:t>Thank you for listening to me – and thank you for your support on this issue!</a:t>
            </a:r>
          </a:p>
          <a:p>
            <a:pPr>
              <a:lnSpc>
                <a:spcPct val="90000"/>
              </a:lnSpc>
              <a:spcBef>
                <a:spcPct val="0"/>
              </a:spcBef>
              <a:spcAft>
                <a:spcPts val="600"/>
              </a:spcAft>
            </a:pPr>
            <a:endParaRPr lang="en-US" sz="2800" dirty="0">
              <a:latin typeface="+mn-lt"/>
              <a:cs typeface="Arial" panose="020B0604020202020204" pitchFamily="34" charset="0"/>
            </a:endParaRPr>
          </a:p>
          <a:p>
            <a:pPr>
              <a:lnSpc>
                <a:spcPct val="90000"/>
              </a:lnSpc>
              <a:spcBef>
                <a:spcPct val="0"/>
              </a:spcBef>
              <a:spcAft>
                <a:spcPts val="600"/>
              </a:spcAft>
            </a:pPr>
            <a:r>
              <a:rPr lang="en-US" sz="2800" dirty="0">
                <a:latin typeface="+mn-lt"/>
                <a:cs typeface="Arial" panose="020B0604020202020204" pitchFamily="34" charset="0"/>
              </a:rPr>
              <a:t>If you have any questions, please let me know.</a:t>
            </a:r>
          </a:p>
          <a:p>
            <a:pPr marL="0" indent="0">
              <a:lnSpc>
                <a:spcPct val="90000"/>
              </a:lnSpc>
              <a:spcBef>
                <a:spcPct val="0"/>
              </a:spcBef>
              <a:spcAft>
                <a:spcPts val="600"/>
              </a:spcAft>
              <a:buNone/>
            </a:pPr>
            <a:endParaRPr lang="en-US" sz="2800" dirty="0">
              <a:latin typeface="+mn-lt"/>
              <a:cs typeface="Arial" panose="020B0604020202020204" pitchFamily="34" charset="0"/>
            </a:endParaRPr>
          </a:p>
          <a:p>
            <a:endParaRPr lang="en-US" dirty="0">
              <a:latin typeface="+mn-lt"/>
            </a:endParaRPr>
          </a:p>
        </p:txBody>
      </p:sp>
    </p:spTree>
    <p:extLst>
      <p:ext uri="{BB962C8B-B14F-4D97-AF65-F5344CB8AC3E}">
        <p14:creationId xmlns:p14="http://schemas.microsoft.com/office/powerpoint/2010/main" val="31122185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6CBB2-5A7F-DDD7-C57A-FB174777F564}"/>
              </a:ext>
            </a:extLst>
          </p:cNvPr>
          <p:cNvSpPr>
            <a:spLocks noGrp="1"/>
          </p:cNvSpPr>
          <p:nvPr>
            <p:ph type="title"/>
          </p:nvPr>
        </p:nvSpPr>
        <p:spPr/>
        <p:txBody>
          <a:bodyPr vert="horz" lIns="91440" tIns="45720" rIns="91440" bIns="45720" rtlCol="0" anchor="b">
            <a:normAutofit/>
          </a:bodyPr>
          <a:lstStyle/>
          <a:p>
            <a:pPr algn="ctr"/>
            <a:r>
              <a:rPr lang="en-US" sz="4200" b="1" kern="1200" dirty="0">
                <a:latin typeface="+mj-lt"/>
                <a:ea typeface="+mj-ea"/>
                <a:cs typeface="+mj-cs"/>
              </a:rPr>
              <a:t>QUESTIONS OR WANT TO SHARE YOUR STORY?</a:t>
            </a:r>
            <a:br>
              <a:rPr lang="en-US" sz="4200" b="1" kern="1200" dirty="0">
                <a:solidFill>
                  <a:schemeClr val="tx1"/>
                </a:solidFill>
                <a:latin typeface="+mj-lt"/>
                <a:ea typeface="+mj-ea"/>
                <a:cs typeface="+mj-cs"/>
              </a:rPr>
            </a:br>
            <a:br>
              <a:rPr lang="en-US" sz="4200" b="1" kern="1200" dirty="0">
                <a:solidFill>
                  <a:schemeClr val="tx1"/>
                </a:solidFill>
                <a:latin typeface="+mj-lt"/>
                <a:ea typeface="+mj-ea"/>
                <a:cs typeface="+mj-cs"/>
              </a:rPr>
            </a:br>
            <a:r>
              <a:rPr lang="en-US" sz="4200" kern="1200" dirty="0">
                <a:latin typeface="+mj-lt"/>
                <a:ea typeface="+mj-ea"/>
                <a:cs typeface="+mj-cs"/>
              </a:rPr>
              <a:t>EMAIL </a:t>
            </a:r>
            <a:r>
              <a:rPr lang="en-US" sz="4200" kern="1200" dirty="0">
                <a:latin typeface="+mj-lt"/>
                <a:ea typeface="+mj-ea"/>
                <a:cs typeface="+mj-cs"/>
                <a:hlinkClick r:id="rId2">
                  <a:extLst>
                    <a:ext uri="{A12FA001-AC4F-418D-AE19-62706E023703}">
                      <ahyp:hlinkClr xmlns:ahyp="http://schemas.microsoft.com/office/drawing/2018/hyperlinkcolor" val="tx"/>
                    </a:ext>
                  </a:extLst>
                </a:hlinkClick>
              </a:rPr>
              <a:t>stories@thearc.org</a:t>
            </a:r>
            <a:r>
              <a:rPr lang="en-US" sz="4200" dirty="0"/>
              <a:t> </a:t>
            </a:r>
            <a:endParaRPr lang="en-US" sz="4200" kern="1200" dirty="0">
              <a:solidFill>
                <a:schemeClr val="tx1"/>
              </a:solidFill>
              <a:latin typeface="+mj-lt"/>
              <a:ea typeface="+mj-ea"/>
              <a:cs typeface="+mj-cs"/>
            </a:endParaRPr>
          </a:p>
        </p:txBody>
      </p:sp>
    </p:spTree>
    <p:extLst>
      <p:ext uri="{BB962C8B-B14F-4D97-AF65-F5344CB8AC3E}">
        <p14:creationId xmlns:p14="http://schemas.microsoft.com/office/powerpoint/2010/main" val="1081872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D20B4-76B9-B752-1CDE-E02039CF4676}"/>
              </a:ext>
            </a:extLst>
          </p:cNvPr>
          <p:cNvSpPr>
            <a:spLocks noGrp="1"/>
          </p:cNvSpPr>
          <p:nvPr>
            <p:ph type="title"/>
          </p:nvPr>
        </p:nvSpPr>
        <p:spPr/>
        <p:txBody>
          <a:bodyPr>
            <a:normAutofit/>
          </a:bodyPr>
          <a:lstStyle/>
          <a:p>
            <a:r>
              <a:rPr lang="en-US" sz="5400" b="1" dirty="0">
                <a:latin typeface="+mj-lt"/>
                <a:cs typeface="Arial" panose="020B0604020202020204" pitchFamily="34" charset="0"/>
              </a:rPr>
              <a:t>Directions (Slide 2 of 2)</a:t>
            </a:r>
          </a:p>
        </p:txBody>
      </p:sp>
      <p:sp>
        <p:nvSpPr>
          <p:cNvPr id="3" name="Content Placeholder 2">
            <a:extLst>
              <a:ext uri="{FF2B5EF4-FFF2-40B4-BE49-F238E27FC236}">
                <a16:creationId xmlns:a16="http://schemas.microsoft.com/office/drawing/2014/main" id="{7EB752A3-ED08-3115-B2E5-93D0641DFDB6}"/>
              </a:ext>
            </a:extLst>
          </p:cNvPr>
          <p:cNvSpPr>
            <a:spLocks noGrp="1"/>
          </p:cNvSpPr>
          <p:nvPr>
            <p:ph idx="1"/>
          </p:nvPr>
        </p:nvSpPr>
        <p:spPr/>
        <p:txBody>
          <a:bodyPr>
            <a:normAutofit lnSpcReduction="10000"/>
          </a:bodyPr>
          <a:lstStyle/>
          <a:p>
            <a:pPr marL="0" indent="0">
              <a:buNone/>
            </a:pPr>
            <a:r>
              <a:rPr lang="en-US" sz="2400" dirty="0">
                <a:latin typeface="+mn-lt"/>
                <a:cs typeface="Arial" panose="020B0604020202020204" pitchFamily="34" charset="0"/>
              </a:rPr>
              <a:t>Parts of Your Advocacy Story:</a:t>
            </a:r>
          </a:p>
          <a:p>
            <a:pPr marL="914400" lvl="1" indent="-457200">
              <a:buFont typeface="+mj-lt"/>
              <a:buAutoNum type="arabicPeriod"/>
            </a:pPr>
            <a:r>
              <a:rPr lang="en-US" dirty="0">
                <a:latin typeface="+mn-lt"/>
                <a:cs typeface="Arial" panose="020B0604020202020204" pitchFamily="34" charset="0"/>
              </a:rPr>
              <a:t>Who You Are</a:t>
            </a:r>
          </a:p>
          <a:p>
            <a:pPr marL="914400" lvl="1" indent="-457200">
              <a:buFont typeface="+mj-lt"/>
              <a:buAutoNum type="arabicPeriod"/>
            </a:pPr>
            <a:r>
              <a:rPr lang="en-US" dirty="0">
                <a:latin typeface="+mn-lt"/>
                <a:cs typeface="Arial" panose="020B0604020202020204" pitchFamily="34" charset="0"/>
              </a:rPr>
              <a:t>What’s Your Advocacy Goal</a:t>
            </a:r>
          </a:p>
          <a:p>
            <a:pPr marL="914400" lvl="1" indent="-457200">
              <a:buFont typeface="+mj-lt"/>
              <a:buAutoNum type="arabicPeriod"/>
            </a:pPr>
            <a:r>
              <a:rPr lang="en-US" dirty="0">
                <a:latin typeface="+mn-lt"/>
                <a:cs typeface="Arial" panose="020B0604020202020204" pitchFamily="34" charset="0"/>
              </a:rPr>
              <a:t>Why Your Goal Matters</a:t>
            </a:r>
          </a:p>
          <a:p>
            <a:pPr marL="914400" lvl="1" indent="-457200">
              <a:buFont typeface="+mj-lt"/>
              <a:buAutoNum type="arabicPeriod"/>
            </a:pPr>
            <a:r>
              <a:rPr lang="en-US" dirty="0">
                <a:latin typeface="+mn-lt"/>
                <a:cs typeface="Arial" panose="020B0604020202020204" pitchFamily="34" charset="0"/>
              </a:rPr>
              <a:t>Share Your Story</a:t>
            </a:r>
          </a:p>
          <a:p>
            <a:pPr marL="914400" lvl="1" indent="-457200">
              <a:buFont typeface="+mj-lt"/>
              <a:buAutoNum type="arabicPeriod"/>
            </a:pPr>
            <a:r>
              <a:rPr lang="en-US" dirty="0">
                <a:latin typeface="+mn-lt"/>
                <a:cs typeface="Arial" panose="020B0604020202020204" pitchFamily="34" charset="0"/>
              </a:rPr>
              <a:t>Re-state Your Goal</a:t>
            </a:r>
          </a:p>
          <a:p>
            <a:pPr marL="914400" lvl="1" indent="-457200">
              <a:buFont typeface="+mj-lt"/>
              <a:buAutoNum type="arabicPeriod"/>
            </a:pPr>
            <a:r>
              <a:rPr lang="en-US" dirty="0">
                <a:latin typeface="+mn-lt"/>
                <a:cs typeface="Arial" panose="020B0604020202020204" pitchFamily="34" charset="0"/>
              </a:rPr>
              <a:t>Thank Your Audience</a:t>
            </a:r>
          </a:p>
          <a:p>
            <a:pPr lvl="1"/>
            <a:endParaRPr lang="en-US" dirty="0">
              <a:latin typeface="+mn-lt"/>
              <a:cs typeface="Arial" panose="020B0604020202020204" pitchFamily="34" charset="0"/>
            </a:endParaRPr>
          </a:p>
          <a:p>
            <a:pPr marL="0" indent="0">
              <a:buNone/>
            </a:pPr>
            <a:r>
              <a:rPr lang="en-US" sz="2400" dirty="0">
                <a:latin typeface="+mn-lt"/>
                <a:cs typeface="Arial" panose="020B0604020202020204" pitchFamily="34" charset="0"/>
              </a:rPr>
              <a:t>For each story part, we share an example of how Edward used the guidance to put together a story. We also share his whole story at the end. Edward’s story is an example. He is not a real person. But his story is one that many people have.</a:t>
            </a:r>
          </a:p>
          <a:p>
            <a:pPr marL="457200" lvl="1" indent="0">
              <a:buNone/>
            </a:pPr>
            <a:endParaRPr lang="en-US" sz="2000" dirty="0">
              <a:latin typeface="+mn-lt"/>
              <a:cs typeface="Arial" panose="020B0604020202020204" pitchFamily="34" charset="0"/>
            </a:endParaRPr>
          </a:p>
        </p:txBody>
      </p:sp>
      <p:pic>
        <p:nvPicPr>
          <p:cNvPr id="5" name="Picture 4" descr="A logo of a company&#10;&#10;Description automatically generated">
            <a:extLst>
              <a:ext uri="{FF2B5EF4-FFF2-40B4-BE49-F238E27FC236}">
                <a16:creationId xmlns:a16="http://schemas.microsoft.com/office/drawing/2014/main" id="{E44D09FE-8967-02CC-F7B4-AEF7A098CF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3403" y="66164"/>
            <a:ext cx="2501000" cy="1494348"/>
          </a:xfrm>
          <a:prstGeom prst="rect">
            <a:avLst/>
          </a:prstGeom>
        </p:spPr>
      </p:pic>
    </p:spTree>
    <p:extLst>
      <p:ext uri="{BB962C8B-B14F-4D97-AF65-F5344CB8AC3E}">
        <p14:creationId xmlns:p14="http://schemas.microsoft.com/office/powerpoint/2010/main" val="2755436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6CBB2-5A7F-DDD7-C57A-FB174777F564}"/>
              </a:ext>
            </a:extLst>
          </p:cNvPr>
          <p:cNvSpPr>
            <a:spLocks noGrp="1"/>
          </p:cNvSpPr>
          <p:nvPr>
            <p:ph type="title"/>
          </p:nvPr>
        </p:nvSpPr>
        <p:spPr/>
        <p:txBody>
          <a:bodyPr>
            <a:normAutofit/>
          </a:bodyPr>
          <a:lstStyle/>
          <a:p>
            <a:r>
              <a:rPr lang="en-US" sz="5400" b="1" dirty="0">
                <a:highlight>
                  <a:srgbClr val="00FF00"/>
                </a:highlight>
                <a:latin typeface="+mj-lt"/>
                <a:cs typeface="Arial" panose="020B0604020202020204" pitchFamily="34" charset="0"/>
              </a:rPr>
              <a:t>Part 1:</a:t>
            </a:r>
            <a:r>
              <a:rPr lang="en-US" sz="5400" b="1" dirty="0">
                <a:latin typeface="+mj-lt"/>
                <a:cs typeface="Arial" panose="020B0604020202020204" pitchFamily="34" charset="0"/>
              </a:rPr>
              <a:t> Who You Are</a:t>
            </a:r>
          </a:p>
        </p:txBody>
      </p:sp>
      <p:sp>
        <p:nvSpPr>
          <p:cNvPr id="3" name="Content Placeholder 2">
            <a:extLst>
              <a:ext uri="{FF2B5EF4-FFF2-40B4-BE49-F238E27FC236}">
                <a16:creationId xmlns:a16="http://schemas.microsoft.com/office/drawing/2014/main" id="{60EBB11D-6E60-1E89-6247-2DA4FA76B33C}"/>
              </a:ext>
            </a:extLst>
          </p:cNvPr>
          <p:cNvSpPr>
            <a:spLocks noGrp="1"/>
          </p:cNvSpPr>
          <p:nvPr>
            <p:ph idx="1"/>
          </p:nvPr>
        </p:nvSpPr>
        <p:spPr/>
        <p:txBody>
          <a:bodyPr>
            <a:normAutofit/>
          </a:bodyPr>
          <a:lstStyle/>
          <a:p>
            <a:pPr marL="0" indent="0">
              <a:buNone/>
            </a:pPr>
            <a:r>
              <a:rPr lang="en-US" sz="2400" dirty="0">
                <a:latin typeface="+mn-lt"/>
                <a:cs typeface="Arial" panose="020B0604020202020204" pitchFamily="34" charset="0"/>
              </a:rPr>
              <a:t>Share a photo of yourself or something important to your story, if it fits.</a:t>
            </a:r>
          </a:p>
          <a:p>
            <a:endParaRPr lang="en-US" sz="2400" dirty="0">
              <a:latin typeface="+mn-lt"/>
              <a:cs typeface="Arial" panose="020B0604020202020204" pitchFamily="34" charset="0"/>
            </a:endParaRPr>
          </a:p>
          <a:p>
            <a:pPr marL="0" indent="0">
              <a:buNone/>
            </a:pPr>
            <a:r>
              <a:rPr lang="en-US" sz="2400" dirty="0">
                <a:latin typeface="+mn-lt"/>
                <a:cs typeface="Arial" panose="020B0604020202020204" pitchFamily="34" charset="0"/>
              </a:rPr>
              <a:t>Tell people:</a:t>
            </a:r>
          </a:p>
          <a:p>
            <a:pPr lvl="1"/>
            <a:r>
              <a:rPr lang="en-US" dirty="0">
                <a:latin typeface="+mn-lt"/>
                <a:cs typeface="Arial" panose="020B0604020202020204" pitchFamily="34" charset="0"/>
              </a:rPr>
              <a:t>Where you live (city and state).</a:t>
            </a:r>
          </a:p>
          <a:p>
            <a:pPr lvl="1"/>
            <a:r>
              <a:rPr lang="en-US" dirty="0">
                <a:latin typeface="+mn-lt"/>
                <a:cs typeface="Arial" panose="020B0604020202020204" pitchFamily="34" charset="0"/>
              </a:rPr>
              <a:t>How you are a part of the disability community. For example, I am a person who has a disability or a family member.</a:t>
            </a:r>
          </a:p>
          <a:p>
            <a:pPr lvl="1"/>
            <a:r>
              <a:rPr lang="en-US" dirty="0">
                <a:latin typeface="+mn-lt"/>
                <a:cs typeface="Arial" panose="020B0604020202020204" pitchFamily="34" charset="0"/>
              </a:rPr>
              <a:t>About your disability and what it means to you.</a:t>
            </a:r>
          </a:p>
          <a:p>
            <a:pPr lvl="1"/>
            <a:r>
              <a:rPr lang="en-US" dirty="0">
                <a:latin typeface="+mn-lt"/>
                <a:cs typeface="Arial" panose="020B0604020202020204" pitchFamily="34" charset="0"/>
              </a:rPr>
              <a:t>Any other identities, like race or gender, that are important to you that you want to share. </a:t>
            </a:r>
          </a:p>
        </p:txBody>
      </p:sp>
      <p:pic>
        <p:nvPicPr>
          <p:cNvPr id="5" name="Picture 4" descr="A logo of a company&#10;&#10;Description automatically generated">
            <a:extLst>
              <a:ext uri="{FF2B5EF4-FFF2-40B4-BE49-F238E27FC236}">
                <a16:creationId xmlns:a16="http://schemas.microsoft.com/office/drawing/2014/main" id="{BCEB950A-0C9C-1888-9D43-72DE283918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3403" y="66164"/>
            <a:ext cx="2501000" cy="1494348"/>
          </a:xfrm>
          <a:prstGeom prst="rect">
            <a:avLst/>
          </a:prstGeom>
        </p:spPr>
      </p:pic>
    </p:spTree>
    <p:extLst>
      <p:ext uri="{BB962C8B-B14F-4D97-AF65-F5344CB8AC3E}">
        <p14:creationId xmlns:p14="http://schemas.microsoft.com/office/powerpoint/2010/main" val="553082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D0684B9-50B9-404A-8955-844C974AC43E}"/>
              </a:ext>
            </a:extLst>
          </p:cNvPr>
          <p:cNvPicPr>
            <a:picLocks noChangeAspect="1"/>
          </p:cNvPicPr>
          <p:nvPr/>
        </p:nvPicPr>
        <p:blipFill rotWithShape="1">
          <a:blip r:embed="rId3"/>
          <a:srcRect l="42794" t="16326" r="7728" b="34948"/>
          <a:stretch/>
        </p:blipFill>
        <p:spPr>
          <a:xfrm>
            <a:off x="7449671" y="-15330"/>
            <a:ext cx="4648200" cy="6857990"/>
          </a:xfrm>
          <a:prstGeom prst="rect">
            <a:avLst/>
          </a:prstGeom>
          <a:ln>
            <a:noFill/>
          </a:ln>
          <a:effectLst>
            <a:softEdge rad="112500"/>
          </a:effectLst>
        </p:spPr>
      </p:pic>
      <p:sp>
        <p:nvSpPr>
          <p:cNvPr id="2" name="TextBox 1">
            <a:extLst>
              <a:ext uri="{FF2B5EF4-FFF2-40B4-BE49-F238E27FC236}">
                <a16:creationId xmlns:a16="http://schemas.microsoft.com/office/drawing/2014/main" id="{E4341B31-752A-4AD6-AB92-612511E14D7E}"/>
              </a:ext>
            </a:extLst>
          </p:cNvPr>
          <p:cNvSpPr txBox="1"/>
          <p:nvPr/>
        </p:nvSpPr>
        <p:spPr>
          <a:xfrm>
            <a:off x="371094" y="311638"/>
            <a:ext cx="6212586" cy="1003356"/>
          </a:xfrm>
          <a:prstGeom prst="rect">
            <a:avLst/>
          </a:prstGeom>
        </p:spPr>
        <p:txBody>
          <a:bodyPr vert="horz" lIns="91440" tIns="45720" rIns="91440" bIns="45720" rtlCol="0" anchor="b">
            <a:normAutofit/>
          </a:bodyPr>
          <a:lstStyle/>
          <a:p>
            <a:pPr>
              <a:lnSpc>
                <a:spcPct val="90000"/>
              </a:lnSpc>
              <a:spcBef>
                <a:spcPct val="0"/>
              </a:spcBef>
              <a:spcAft>
                <a:spcPts val="600"/>
              </a:spcAft>
            </a:pPr>
            <a:endParaRPr lang="en-US" sz="2800" b="1" dirty="0">
              <a:latin typeface="Arial" panose="020B0604020202020204" pitchFamily="34" charset="0"/>
              <a:ea typeface="+mj-ea"/>
              <a:cs typeface="Arial" panose="020B0604020202020204" pitchFamily="34" charset="0"/>
            </a:endParaRPr>
          </a:p>
        </p:txBody>
      </p:sp>
      <p:sp>
        <p:nvSpPr>
          <p:cNvPr id="5" name="Rectangle 4">
            <a:extLst>
              <a:ext uri="{FF2B5EF4-FFF2-40B4-BE49-F238E27FC236}">
                <a16:creationId xmlns:a16="http://schemas.microsoft.com/office/drawing/2014/main" id="{7E6DF1F8-C0AB-4E43-BE7A-0B6D1CE85B6D}"/>
              </a:ext>
            </a:extLst>
          </p:cNvPr>
          <p:cNvSpPr/>
          <p:nvPr/>
        </p:nvSpPr>
        <p:spPr>
          <a:xfrm>
            <a:off x="371092" y="1532709"/>
            <a:ext cx="7309867" cy="5013653"/>
          </a:xfrm>
          <a:prstGeom prst="rect">
            <a:avLst/>
          </a:prstGeom>
        </p:spPr>
        <p:txBody>
          <a:bodyPr vert="horz" lIns="91440" tIns="45720" rIns="91440" bIns="45720" rtlCol="0" anchor="t">
            <a:noAutofit/>
          </a:bodyPr>
          <a:lstStyle/>
          <a:p>
            <a:pPr indent="-228600">
              <a:lnSpc>
                <a:spcPct val="90000"/>
              </a:lnSpc>
              <a:spcBef>
                <a:spcPct val="0"/>
              </a:spcBef>
              <a:spcAft>
                <a:spcPts val="600"/>
              </a:spcAf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0372B711-517B-3A23-B846-8151597F16C5}"/>
              </a:ext>
            </a:extLst>
          </p:cNvPr>
          <p:cNvSpPr>
            <a:spLocks noGrp="1"/>
          </p:cNvSpPr>
          <p:nvPr>
            <p:ph type="title"/>
          </p:nvPr>
        </p:nvSpPr>
        <p:spPr/>
        <p:txBody>
          <a:bodyPr/>
          <a:lstStyle/>
          <a:p>
            <a:r>
              <a:rPr lang="en-US" sz="4400" b="1" dirty="0">
                <a:highlight>
                  <a:srgbClr val="FFFF00"/>
                </a:highlight>
                <a:latin typeface="+mj-lt"/>
                <a:ea typeface="+mj-ea"/>
                <a:cs typeface="Arial" panose="020B0604020202020204" pitchFamily="34" charset="0"/>
              </a:rPr>
              <a:t>EXAMPLE</a:t>
            </a:r>
            <a:r>
              <a:rPr lang="en-US" sz="4400" b="1" dirty="0">
                <a:latin typeface="+mj-lt"/>
                <a:ea typeface="+mj-ea"/>
                <a:cs typeface="Arial" panose="020B0604020202020204" pitchFamily="34" charset="0"/>
              </a:rPr>
              <a:t>: About Me</a:t>
            </a:r>
            <a:endParaRPr lang="en-US" dirty="0">
              <a:latin typeface="+mj-lt"/>
            </a:endParaRPr>
          </a:p>
        </p:txBody>
      </p:sp>
      <p:sp>
        <p:nvSpPr>
          <p:cNvPr id="4" name="Content Placeholder 3">
            <a:extLst>
              <a:ext uri="{FF2B5EF4-FFF2-40B4-BE49-F238E27FC236}">
                <a16:creationId xmlns:a16="http://schemas.microsoft.com/office/drawing/2014/main" id="{C42C95AD-E502-1B4E-2E24-7154F777A8FA}"/>
              </a:ext>
            </a:extLst>
          </p:cNvPr>
          <p:cNvSpPr>
            <a:spLocks noGrp="1"/>
          </p:cNvSpPr>
          <p:nvPr>
            <p:ph idx="1"/>
          </p:nvPr>
        </p:nvSpPr>
        <p:spPr>
          <a:xfrm>
            <a:off x="851026" y="1825625"/>
            <a:ext cx="6598645" cy="4938452"/>
          </a:xfrm>
        </p:spPr>
        <p:txBody>
          <a:bodyPr>
            <a:normAutofit fontScale="85000" lnSpcReduction="20000"/>
          </a:bodyPr>
          <a:lstStyle/>
          <a:p>
            <a:pPr marL="0" indent="0">
              <a:lnSpc>
                <a:spcPct val="90000"/>
              </a:lnSpc>
              <a:spcBef>
                <a:spcPct val="0"/>
              </a:spcBef>
              <a:spcAft>
                <a:spcPts val="600"/>
              </a:spcAft>
              <a:buNone/>
            </a:pPr>
            <a:r>
              <a:rPr lang="en-US" sz="2800" dirty="0">
                <a:latin typeface="+mn-lt"/>
                <a:cs typeface="Arial" panose="020B0604020202020204" pitchFamily="34" charset="0"/>
              </a:rPr>
              <a:t>My name is Edward.</a:t>
            </a:r>
          </a:p>
          <a:p>
            <a:pPr marL="0" indent="0">
              <a:lnSpc>
                <a:spcPct val="90000"/>
              </a:lnSpc>
              <a:spcBef>
                <a:spcPct val="0"/>
              </a:spcBef>
              <a:spcAft>
                <a:spcPts val="600"/>
              </a:spcAft>
              <a:buNone/>
            </a:pPr>
            <a:r>
              <a:rPr lang="en-US" sz="2800" dirty="0">
                <a:latin typeface="+mn-lt"/>
                <a:cs typeface="Arial" panose="020B0604020202020204" pitchFamily="34" charset="0"/>
              </a:rPr>
              <a:t>I’m 35 years old.</a:t>
            </a:r>
          </a:p>
          <a:p>
            <a:pPr marL="0" indent="0">
              <a:lnSpc>
                <a:spcPct val="90000"/>
              </a:lnSpc>
              <a:spcBef>
                <a:spcPct val="0"/>
              </a:spcBef>
              <a:spcAft>
                <a:spcPts val="600"/>
              </a:spcAft>
              <a:buNone/>
            </a:pPr>
            <a:r>
              <a:rPr lang="en-US" sz="2800" dirty="0">
                <a:latin typeface="+mn-lt"/>
                <a:cs typeface="Arial" panose="020B0604020202020204" pitchFamily="34" charset="0"/>
              </a:rPr>
              <a:t>I live with my mom in Falls Church, Virginia.</a:t>
            </a:r>
          </a:p>
          <a:p>
            <a:pPr>
              <a:lnSpc>
                <a:spcPct val="90000"/>
              </a:lnSpc>
              <a:spcBef>
                <a:spcPct val="0"/>
              </a:spcBef>
              <a:spcAft>
                <a:spcPts val="600"/>
              </a:spcAft>
            </a:pPr>
            <a:endParaRPr lang="en-US" sz="2800" dirty="0">
              <a:latin typeface="+mn-lt"/>
              <a:cs typeface="Arial" panose="020B0604020202020204" pitchFamily="34" charset="0"/>
            </a:endParaRPr>
          </a:p>
          <a:p>
            <a:pPr marL="0" indent="0">
              <a:lnSpc>
                <a:spcPct val="90000"/>
              </a:lnSpc>
              <a:spcBef>
                <a:spcPct val="0"/>
              </a:spcBef>
              <a:spcAft>
                <a:spcPts val="600"/>
              </a:spcAft>
              <a:buNone/>
            </a:pPr>
            <a:r>
              <a:rPr lang="en-US" sz="2800" dirty="0">
                <a:latin typeface="+mn-lt"/>
                <a:cs typeface="Arial" panose="020B0604020202020204" pitchFamily="34" charset="0"/>
              </a:rPr>
              <a:t>I have intellectual disability.</a:t>
            </a:r>
          </a:p>
          <a:p>
            <a:pPr marL="0" indent="0">
              <a:lnSpc>
                <a:spcPct val="90000"/>
              </a:lnSpc>
              <a:spcBef>
                <a:spcPct val="0"/>
              </a:spcBef>
              <a:spcAft>
                <a:spcPts val="600"/>
              </a:spcAft>
              <a:buNone/>
            </a:pPr>
            <a:r>
              <a:rPr lang="en-US" sz="2800" dirty="0">
                <a:latin typeface="+mn-lt"/>
                <a:cs typeface="Arial" panose="020B0604020202020204" pitchFamily="34" charset="0"/>
              </a:rPr>
              <a:t>This means that it sometimes takes a bit longer for me to do or understand things.</a:t>
            </a:r>
          </a:p>
          <a:p>
            <a:pPr marL="0" indent="0">
              <a:lnSpc>
                <a:spcPct val="90000"/>
              </a:lnSpc>
              <a:spcBef>
                <a:spcPct val="0"/>
              </a:spcBef>
              <a:spcAft>
                <a:spcPts val="600"/>
              </a:spcAft>
              <a:buNone/>
            </a:pPr>
            <a:r>
              <a:rPr lang="en-US" sz="2800" dirty="0">
                <a:latin typeface="+mn-lt"/>
                <a:cs typeface="Arial" panose="020B0604020202020204" pitchFamily="34" charset="0"/>
              </a:rPr>
              <a:t>Sometimes people don’t think I can do things.</a:t>
            </a:r>
          </a:p>
          <a:p>
            <a:pPr marL="0" indent="0">
              <a:lnSpc>
                <a:spcPct val="90000"/>
              </a:lnSpc>
              <a:spcBef>
                <a:spcPct val="0"/>
              </a:spcBef>
              <a:spcAft>
                <a:spcPts val="600"/>
              </a:spcAft>
              <a:buNone/>
            </a:pPr>
            <a:r>
              <a:rPr lang="en-US" sz="2800" dirty="0">
                <a:latin typeface="+mn-lt"/>
                <a:cs typeface="Arial" panose="020B0604020202020204" pitchFamily="34" charset="0"/>
              </a:rPr>
              <a:t>They are WRONG!</a:t>
            </a:r>
          </a:p>
          <a:p>
            <a:pPr>
              <a:lnSpc>
                <a:spcPct val="90000"/>
              </a:lnSpc>
              <a:spcBef>
                <a:spcPct val="0"/>
              </a:spcBef>
              <a:spcAft>
                <a:spcPts val="600"/>
              </a:spcAft>
            </a:pPr>
            <a:endParaRPr lang="en-US" sz="2800" dirty="0">
              <a:latin typeface="+mn-lt"/>
              <a:cs typeface="Arial" panose="020B0604020202020204" pitchFamily="34" charset="0"/>
            </a:endParaRPr>
          </a:p>
          <a:p>
            <a:pPr marL="0" indent="0">
              <a:lnSpc>
                <a:spcPct val="90000"/>
              </a:lnSpc>
              <a:spcBef>
                <a:spcPct val="0"/>
              </a:spcBef>
              <a:spcAft>
                <a:spcPts val="600"/>
              </a:spcAft>
              <a:buNone/>
            </a:pPr>
            <a:r>
              <a:rPr lang="en-US" sz="2800" dirty="0">
                <a:latin typeface="+mn-lt"/>
                <a:cs typeface="Arial" panose="020B0604020202020204" pitchFamily="34" charset="0"/>
              </a:rPr>
              <a:t>I work at McDonalds.</a:t>
            </a:r>
          </a:p>
          <a:p>
            <a:pPr marL="0" indent="0">
              <a:lnSpc>
                <a:spcPct val="90000"/>
              </a:lnSpc>
              <a:spcBef>
                <a:spcPct val="0"/>
              </a:spcBef>
              <a:spcAft>
                <a:spcPts val="600"/>
              </a:spcAft>
              <a:buNone/>
            </a:pPr>
            <a:r>
              <a:rPr lang="en-US" sz="2800" dirty="0">
                <a:latin typeface="+mn-lt"/>
                <a:cs typeface="Arial" panose="020B0604020202020204" pitchFamily="34" charset="0"/>
              </a:rPr>
              <a:t>I am a member of my local church.</a:t>
            </a:r>
          </a:p>
          <a:p>
            <a:pPr marL="0" indent="0">
              <a:lnSpc>
                <a:spcPct val="90000"/>
              </a:lnSpc>
              <a:spcBef>
                <a:spcPct val="0"/>
              </a:spcBef>
              <a:spcAft>
                <a:spcPts val="600"/>
              </a:spcAft>
              <a:buNone/>
            </a:pPr>
            <a:r>
              <a:rPr lang="en-US" sz="2800" dirty="0">
                <a:latin typeface="+mn-lt"/>
                <a:cs typeface="Arial" panose="020B0604020202020204" pitchFamily="34" charset="0"/>
              </a:rPr>
              <a:t>I play rugby on a local inclusive team.</a:t>
            </a:r>
          </a:p>
          <a:p>
            <a:pPr indent="-228600">
              <a:lnSpc>
                <a:spcPct val="90000"/>
              </a:lnSpc>
              <a:spcBef>
                <a:spcPct val="0"/>
              </a:spcBef>
              <a:spcAft>
                <a:spcPts val="600"/>
              </a:spcAft>
              <a:buFont typeface="Arial" panose="020B0604020202020204" pitchFamily="34" charset="0"/>
              <a:buChar char="•"/>
            </a:pPr>
            <a:endParaRPr lang="en-US" sz="2800" dirty="0">
              <a:latin typeface="+mn-lt"/>
              <a:cs typeface="Arial" panose="020B0604020202020204" pitchFamily="34" charset="0"/>
            </a:endParaRPr>
          </a:p>
          <a:p>
            <a:pPr indent="-228600">
              <a:lnSpc>
                <a:spcPct val="90000"/>
              </a:lnSpc>
              <a:spcBef>
                <a:spcPct val="0"/>
              </a:spcBef>
              <a:spcAft>
                <a:spcPts val="600"/>
              </a:spcAft>
              <a:buFont typeface="Arial" panose="020B0604020202020204" pitchFamily="34" charset="0"/>
              <a:buChar char="•"/>
            </a:pPr>
            <a:endParaRPr lang="en-US" sz="2800" dirty="0">
              <a:latin typeface="+mn-lt"/>
              <a:cs typeface="Arial" panose="020B0604020202020204" pitchFamily="34" charset="0"/>
            </a:endParaRPr>
          </a:p>
          <a:p>
            <a:endParaRPr lang="en-US" dirty="0">
              <a:latin typeface="+mn-lt"/>
            </a:endParaRPr>
          </a:p>
        </p:txBody>
      </p:sp>
    </p:spTree>
    <p:extLst>
      <p:ext uri="{BB962C8B-B14F-4D97-AF65-F5344CB8AC3E}">
        <p14:creationId xmlns:p14="http://schemas.microsoft.com/office/powerpoint/2010/main" val="1257092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6CBB2-5A7F-DDD7-C57A-FB174777F564}"/>
              </a:ext>
            </a:extLst>
          </p:cNvPr>
          <p:cNvSpPr>
            <a:spLocks noGrp="1"/>
          </p:cNvSpPr>
          <p:nvPr>
            <p:ph type="title"/>
          </p:nvPr>
        </p:nvSpPr>
        <p:spPr/>
        <p:txBody>
          <a:bodyPr>
            <a:normAutofit fontScale="90000"/>
          </a:bodyPr>
          <a:lstStyle/>
          <a:p>
            <a:r>
              <a:rPr lang="en-US" sz="4600" b="1" dirty="0">
                <a:highlight>
                  <a:srgbClr val="00FF00"/>
                </a:highlight>
                <a:latin typeface="+mj-lt"/>
                <a:cs typeface="Arial" panose="020B0604020202020204" pitchFamily="34" charset="0"/>
              </a:rPr>
              <a:t>Part 2:</a:t>
            </a:r>
            <a:r>
              <a:rPr lang="en-US" sz="4600" b="1" dirty="0">
                <a:latin typeface="+mj-lt"/>
                <a:cs typeface="Arial" panose="020B0604020202020204" pitchFamily="34" charset="0"/>
              </a:rPr>
              <a:t> What’s Your Advocacy Goal?</a:t>
            </a:r>
          </a:p>
        </p:txBody>
      </p:sp>
      <p:graphicFrame>
        <p:nvGraphicFramePr>
          <p:cNvPr id="5" name="Content Placeholder 2">
            <a:extLst>
              <a:ext uri="{FF2B5EF4-FFF2-40B4-BE49-F238E27FC236}">
                <a16:creationId xmlns:a16="http://schemas.microsoft.com/office/drawing/2014/main" id="{DCF5559E-550B-7FFB-647E-6E002AB3CB8E}"/>
              </a:ext>
            </a:extLst>
          </p:cNvPr>
          <p:cNvGraphicFramePr>
            <a:graphicFrameLocks noGrp="1"/>
          </p:cNvGraphicFramePr>
          <p:nvPr>
            <p:ph idx="1"/>
            <p:extLst>
              <p:ext uri="{D42A27DB-BD31-4B8C-83A1-F6EECF244321}">
                <p14:modId xmlns:p14="http://schemas.microsoft.com/office/powerpoint/2010/main" val="3504007213"/>
              </p:ext>
            </p:extLst>
          </p:nvPr>
        </p:nvGraphicFramePr>
        <p:xfrm>
          <a:off x="932507" y="1213165"/>
          <a:ext cx="11256445" cy="56448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logo of a company&#10;&#10;Description automatically generated">
            <a:extLst>
              <a:ext uri="{FF2B5EF4-FFF2-40B4-BE49-F238E27FC236}">
                <a16:creationId xmlns:a16="http://schemas.microsoft.com/office/drawing/2014/main" id="{25AA480B-B6D4-891F-5044-25B624C978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87952" y="5363652"/>
            <a:ext cx="2501000" cy="1494348"/>
          </a:xfrm>
          <a:prstGeom prst="rect">
            <a:avLst/>
          </a:prstGeom>
        </p:spPr>
      </p:pic>
    </p:spTree>
    <p:extLst>
      <p:ext uri="{BB962C8B-B14F-4D97-AF65-F5344CB8AC3E}">
        <p14:creationId xmlns:p14="http://schemas.microsoft.com/office/powerpoint/2010/main" val="2862424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edding rings – Free Creative Commons Images from Picserver">
            <a:extLst>
              <a:ext uri="{FF2B5EF4-FFF2-40B4-BE49-F238E27FC236}">
                <a16:creationId xmlns:a16="http://schemas.microsoft.com/office/drawing/2014/main" id="{2097B461-FB7B-59AF-3D98-40261AD37B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3359" y="1530036"/>
            <a:ext cx="2167765" cy="1501378"/>
          </a:xfrm>
          <a:prstGeom prst="rect">
            <a:avLst/>
          </a:prstGeom>
          <a:noFill/>
          <a:extLst>
            <a:ext uri="{909E8E84-426E-40DD-AFC4-6F175D3DCCD1}">
              <a14:hiddenFill xmlns:a14="http://schemas.microsoft.com/office/drawing/2010/main">
                <a:solidFill>
                  <a:srgbClr val="FFFFFF"/>
                </a:solidFill>
              </a14:hiddenFill>
            </a:ext>
          </a:extLst>
        </p:spPr>
      </p:pic>
      <p:pic>
        <p:nvPicPr>
          <p:cNvPr id="4" name="Graphic 3" descr="No sign with solid fill">
            <a:extLst>
              <a:ext uri="{FF2B5EF4-FFF2-40B4-BE49-F238E27FC236}">
                <a16:creationId xmlns:a16="http://schemas.microsoft.com/office/drawing/2014/main" id="{9D56679B-32B6-AE8A-9BF1-68857E6D960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29148" y="645345"/>
            <a:ext cx="3624411" cy="3279770"/>
          </a:xfrm>
          <a:prstGeom prst="rect">
            <a:avLst/>
          </a:prstGeom>
        </p:spPr>
      </p:pic>
      <p:sp>
        <p:nvSpPr>
          <p:cNvPr id="6" name="Content Placeholder 5">
            <a:extLst>
              <a:ext uri="{FF2B5EF4-FFF2-40B4-BE49-F238E27FC236}">
                <a16:creationId xmlns:a16="http://schemas.microsoft.com/office/drawing/2014/main" id="{266B532A-B61B-E5CB-77DE-F89E3790A350}"/>
              </a:ext>
            </a:extLst>
          </p:cNvPr>
          <p:cNvSpPr>
            <a:spLocks noGrp="1"/>
          </p:cNvSpPr>
          <p:nvPr>
            <p:ph idx="1"/>
          </p:nvPr>
        </p:nvSpPr>
        <p:spPr>
          <a:xfrm>
            <a:off x="863918" y="1825625"/>
            <a:ext cx="10996121" cy="4667250"/>
          </a:xfrm>
        </p:spPr>
        <p:txBody>
          <a:bodyPr>
            <a:noAutofit/>
          </a:bodyPr>
          <a:lstStyle/>
          <a:p>
            <a:pPr marL="0" indent="0">
              <a:lnSpc>
                <a:spcPct val="90000"/>
              </a:lnSpc>
              <a:spcBef>
                <a:spcPct val="0"/>
              </a:spcBef>
              <a:spcAft>
                <a:spcPts val="600"/>
              </a:spcAft>
              <a:buNone/>
            </a:pPr>
            <a:endParaRPr lang="en-US" sz="2400" dirty="0">
              <a:latin typeface="+mn-lt"/>
              <a:cs typeface="Arial" panose="020B0604020202020204" pitchFamily="34" charset="0"/>
            </a:endParaRPr>
          </a:p>
          <a:p>
            <a:pPr marL="0" indent="0">
              <a:lnSpc>
                <a:spcPct val="90000"/>
              </a:lnSpc>
              <a:spcBef>
                <a:spcPct val="0"/>
              </a:spcBef>
              <a:spcAft>
                <a:spcPts val="600"/>
              </a:spcAft>
              <a:buNone/>
            </a:pPr>
            <a:r>
              <a:rPr lang="en-US" sz="2400" dirty="0">
                <a:latin typeface="+mn-lt"/>
                <a:cs typeface="Arial" panose="020B0604020202020204" pitchFamily="34" charset="0"/>
              </a:rPr>
              <a:t>I have a girlfriend, and I want to marry her one day.</a:t>
            </a:r>
          </a:p>
          <a:p>
            <a:pPr marL="0" indent="0">
              <a:lnSpc>
                <a:spcPct val="90000"/>
              </a:lnSpc>
              <a:spcBef>
                <a:spcPct val="0"/>
              </a:spcBef>
              <a:spcAft>
                <a:spcPts val="600"/>
              </a:spcAft>
              <a:buNone/>
            </a:pPr>
            <a:r>
              <a:rPr lang="en-US" sz="2400" dirty="0">
                <a:latin typeface="+mn-lt"/>
                <a:cs typeface="Arial" panose="020B0604020202020204" pitchFamily="34" charset="0"/>
              </a:rPr>
              <a:t>But, if I do, I will lose my Medicaid and Social Security.</a:t>
            </a:r>
          </a:p>
          <a:p>
            <a:pPr marL="0" indent="0">
              <a:lnSpc>
                <a:spcPct val="90000"/>
              </a:lnSpc>
              <a:spcBef>
                <a:spcPct val="0"/>
              </a:spcBef>
              <a:spcAft>
                <a:spcPts val="600"/>
              </a:spcAft>
              <a:buNone/>
            </a:pPr>
            <a:r>
              <a:rPr lang="en-US" sz="2400" dirty="0">
                <a:latin typeface="+mn-lt"/>
                <a:cs typeface="Arial" panose="020B0604020202020204" pitchFamily="34" charset="0"/>
              </a:rPr>
              <a:t>These are very important to me.</a:t>
            </a:r>
          </a:p>
          <a:p>
            <a:pPr marL="0" indent="0">
              <a:lnSpc>
                <a:spcPct val="90000"/>
              </a:lnSpc>
              <a:spcBef>
                <a:spcPct val="0"/>
              </a:spcBef>
              <a:spcAft>
                <a:spcPts val="600"/>
              </a:spcAft>
              <a:buNone/>
            </a:pPr>
            <a:r>
              <a:rPr lang="en-US" sz="2400" dirty="0">
                <a:latin typeface="+mn-lt"/>
                <a:cs typeface="Arial" panose="020B0604020202020204" pitchFamily="34" charset="0"/>
              </a:rPr>
              <a:t>They help me get the health care I need.</a:t>
            </a:r>
          </a:p>
          <a:p>
            <a:pPr marL="0" indent="0">
              <a:lnSpc>
                <a:spcPct val="90000"/>
              </a:lnSpc>
              <a:spcBef>
                <a:spcPct val="0"/>
              </a:spcBef>
              <a:spcAft>
                <a:spcPts val="600"/>
              </a:spcAft>
              <a:buNone/>
            </a:pPr>
            <a:r>
              <a:rPr lang="en-US" sz="2400" dirty="0">
                <a:latin typeface="+mn-lt"/>
                <a:cs typeface="Arial" panose="020B0604020202020204" pitchFamily="34" charset="0"/>
              </a:rPr>
              <a:t>They help me have someone to help me make food and get around my neighborhood.</a:t>
            </a:r>
          </a:p>
          <a:p>
            <a:pPr marL="0" indent="0">
              <a:lnSpc>
                <a:spcPct val="90000"/>
              </a:lnSpc>
              <a:spcBef>
                <a:spcPct val="0"/>
              </a:spcBef>
              <a:spcAft>
                <a:spcPts val="600"/>
              </a:spcAft>
              <a:buNone/>
            </a:pPr>
            <a:r>
              <a:rPr lang="en-US" sz="2400" dirty="0">
                <a:latin typeface="+mn-lt"/>
                <a:cs typeface="Arial" panose="020B0604020202020204" pitchFamily="34" charset="0"/>
              </a:rPr>
              <a:t>They help me pay for my apartment.</a:t>
            </a:r>
          </a:p>
          <a:p>
            <a:pPr>
              <a:lnSpc>
                <a:spcPct val="90000"/>
              </a:lnSpc>
              <a:spcBef>
                <a:spcPct val="0"/>
              </a:spcBef>
              <a:spcAft>
                <a:spcPts val="600"/>
              </a:spcAft>
            </a:pPr>
            <a:endParaRPr lang="en-US" sz="2400" dirty="0">
              <a:latin typeface="+mn-lt"/>
              <a:cs typeface="Arial" panose="020B0604020202020204" pitchFamily="34" charset="0"/>
            </a:endParaRPr>
          </a:p>
          <a:p>
            <a:pPr marL="0" indent="0">
              <a:lnSpc>
                <a:spcPct val="90000"/>
              </a:lnSpc>
              <a:spcBef>
                <a:spcPct val="0"/>
              </a:spcBef>
              <a:spcAft>
                <a:spcPts val="600"/>
              </a:spcAft>
              <a:buNone/>
            </a:pPr>
            <a:r>
              <a:rPr lang="en-US" sz="2400" dirty="0">
                <a:latin typeface="+mn-lt"/>
                <a:cs typeface="Arial" panose="020B0604020202020204" pitchFamily="34" charset="0"/>
              </a:rPr>
              <a:t>I need your help to vote to end the SSI asset limit marriage penalty and to support future legislation that will end all the marriage penalties disabled people face.</a:t>
            </a:r>
          </a:p>
          <a:p>
            <a:pPr indent="-228600">
              <a:lnSpc>
                <a:spcPct val="90000"/>
              </a:lnSpc>
              <a:spcBef>
                <a:spcPct val="0"/>
              </a:spcBef>
              <a:spcAft>
                <a:spcPts val="600"/>
              </a:spcAft>
              <a:buFont typeface="Arial" panose="020B0604020202020204" pitchFamily="34" charset="0"/>
              <a:buChar char="•"/>
            </a:pPr>
            <a:endParaRPr lang="en-US" sz="2400" dirty="0">
              <a:latin typeface="+mn-lt"/>
              <a:cs typeface="Arial" panose="020B0604020202020204" pitchFamily="34" charset="0"/>
            </a:endParaRPr>
          </a:p>
          <a:p>
            <a:pPr marL="0" indent="0">
              <a:buNone/>
            </a:pPr>
            <a:endParaRPr lang="en-US" sz="2400" dirty="0">
              <a:latin typeface="+mn-lt"/>
            </a:endParaRPr>
          </a:p>
        </p:txBody>
      </p:sp>
      <p:sp>
        <p:nvSpPr>
          <p:cNvPr id="2" name="TextBox 1">
            <a:extLst>
              <a:ext uri="{FF2B5EF4-FFF2-40B4-BE49-F238E27FC236}">
                <a16:creationId xmlns:a16="http://schemas.microsoft.com/office/drawing/2014/main" id="{E4341B31-752A-4AD6-AB92-612511E14D7E}"/>
              </a:ext>
            </a:extLst>
          </p:cNvPr>
          <p:cNvSpPr txBox="1"/>
          <p:nvPr/>
        </p:nvSpPr>
        <p:spPr>
          <a:xfrm>
            <a:off x="245017" y="2529737"/>
            <a:ext cx="7865230" cy="1003356"/>
          </a:xfrm>
          <a:prstGeom prst="rect">
            <a:avLst/>
          </a:prstGeom>
        </p:spPr>
        <p:txBody>
          <a:bodyPr vert="horz" lIns="91440" tIns="45720" rIns="91440" bIns="45720" rtlCol="0" anchor="b">
            <a:normAutofit/>
          </a:bodyPr>
          <a:lstStyle/>
          <a:p>
            <a:pPr>
              <a:lnSpc>
                <a:spcPct val="90000"/>
              </a:lnSpc>
              <a:spcBef>
                <a:spcPct val="0"/>
              </a:spcBef>
              <a:spcAft>
                <a:spcPts val="600"/>
              </a:spcAft>
            </a:pPr>
            <a:endParaRPr lang="en-US" sz="2800" b="1" dirty="0">
              <a:latin typeface="Arial" panose="020B0604020202020204" pitchFamily="34" charset="0"/>
              <a:ea typeface="+mj-ea"/>
              <a:cs typeface="Arial" panose="020B0604020202020204" pitchFamily="34" charset="0"/>
            </a:endParaRPr>
          </a:p>
        </p:txBody>
      </p:sp>
      <p:sp>
        <p:nvSpPr>
          <p:cNvPr id="3" name="Title 2">
            <a:extLst>
              <a:ext uri="{FF2B5EF4-FFF2-40B4-BE49-F238E27FC236}">
                <a16:creationId xmlns:a16="http://schemas.microsoft.com/office/drawing/2014/main" id="{43EE8830-553A-12B8-C821-2A0BBFB2BFDC}"/>
              </a:ext>
            </a:extLst>
          </p:cNvPr>
          <p:cNvSpPr>
            <a:spLocks noGrp="1"/>
          </p:cNvSpPr>
          <p:nvPr>
            <p:ph type="title"/>
          </p:nvPr>
        </p:nvSpPr>
        <p:spPr/>
        <p:txBody>
          <a:bodyPr>
            <a:normAutofit/>
          </a:bodyPr>
          <a:lstStyle/>
          <a:p>
            <a:r>
              <a:rPr lang="en-US" sz="4400" b="1" dirty="0">
                <a:highlight>
                  <a:srgbClr val="FFFF00"/>
                </a:highlight>
                <a:latin typeface="+mj-lt"/>
                <a:cs typeface="Poppins" panose="00000500000000000000" pitchFamily="2" charset="0"/>
              </a:rPr>
              <a:t>EXAMPLE</a:t>
            </a:r>
            <a:r>
              <a:rPr lang="en-US" sz="4400" b="1" dirty="0">
                <a:latin typeface="+mj-lt"/>
                <a:cs typeface="Poppins" panose="00000500000000000000" pitchFamily="2" charset="0"/>
              </a:rPr>
              <a:t>: We Must End Marriage Penalties!</a:t>
            </a:r>
            <a:endParaRPr lang="en-US" dirty="0">
              <a:latin typeface="+mj-lt"/>
              <a:cs typeface="Poppins" panose="00000500000000000000" pitchFamily="2" charset="0"/>
            </a:endParaRPr>
          </a:p>
        </p:txBody>
      </p:sp>
    </p:spTree>
    <p:extLst>
      <p:ext uri="{BB962C8B-B14F-4D97-AF65-F5344CB8AC3E}">
        <p14:creationId xmlns:p14="http://schemas.microsoft.com/office/powerpoint/2010/main" val="373117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6CBB2-5A7F-DDD7-C57A-FB174777F564}"/>
              </a:ext>
            </a:extLst>
          </p:cNvPr>
          <p:cNvSpPr>
            <a:spLocks noGrp="1"/>
          </p:cNvSpPr>
          <p:nvPr>
            <p:ph type="title"/>
          </p:nvPr>
        </p:nvSpPr>
        <p:spPr/>
        <p:txBody>
          <a:bodyPr>
            <a:normAutofit/>
          </a:bodyPr>
          <a:lstStyle/>
          <a:p>
            <a:r>
              <a:rPr lang="en-US" sz="4200" b="1" dirty="0">
                <a:highlight>
                  <a:srgbClr val="00FF00"/>
                </a:highlight>
                <a:latin typeface="+mj-lt"/>
                <a:cs typeface="Arial" panose="020B0604020202020204" pitchFamily="34" charset="0"/>
              </a:rPr>
              <a:t>Part 3:</a:t>
            </a:r>
            <a:r>
              <a:rPr lang="en-US" sz="4200" b="1" dirty="0">
                <a:latin typeface="+mj-lt"/>
                <a:cs typeface="Arial" panose="020B0604020202020204" pitchFamily="34" charset="0"/>
              </a:rPr>
              <a:t> Why Your Advocacy Goal Matters</a:t>
            </a:r>
          </a:p>
        </p:txBody>
      </p:sp>
      <p:graphicFrame>
        <p:nvGraphicFramePr>
          <p:cNvPr id="15" name="Content Placeholder 2">
            <a:extLst>
              <a:ext uri="{FF2B5EF4-FFF2-40B4-BE49-F238E27FC236}">
                <a16:creationId xmlns:a16="http://schemas.microsoft.com/office/drawing/2014/main" id="{1FBD1DC3-3977-D040-8C9B-2F59386196AA}"/>
              </a:ext>
            </a:extLst>
          </p:cNvPr>
          <p:cNvGraphicFramePr>
            <a:graphicFrameLocks noGrp="1"/>
          </p:cNvGraphicFramePr>
          <p:nvPr>
            <p:ph idx="1"/>
            <p:extLst>
              <p:ext uri="{D42A27DB-BD31-4B8C-83A1-F6EECF244321}">
                <p14:modId xmlns:p14="http://schemas.microsoft.com/office/powerpoint/2010/main" val="1551818676"/>
              </p:ext>
            </p:extLst>
          </p:nvPr>
        </p:nvGraphicFramePr>
        <p:xfrm>
          <a:off x="1254125" y="1825625"/>
          <a:ext cx="10245725" cy="4575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logo of a company&#10;&#10;Description automatically generated">
            <a:extLst>
              <a:ext uri="{FF2B5EF4-FFF2-40B4-BE49-F238E27FC236}">
                <a16:creationId xmlns:a16="http://schemas.microsoft.com/office/drawing/2014/main" id="{A2291962-0B0F-089F-891F-06E999B21D7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87952" y="5363652"/>
            <a:ext cx="2501000" cy="1494348"/>
          </a:xfrm>
          <a:prstGeom prst="rect">
            <a:avLst/>
          </a:prstGeom>
        </p:spPr>
      </p:pic>
    </p:spTree>
    <p:extLst>
      <p:ext uri="{BB962C8B-B14F-4D97-AF65-F5344CB8AC3E}">
        <p14:creationId xmlns:p14="http://schemas.microsoft.com/office/powerpoint/2010/main" val="3238380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edding rings – Free Creative Commons Images from Picserver">
            <a:extLst>
              <a:ext uri="{FF2B5EF4-FFF2-40B4-BE49-F238E27FC236}">
                <a16:creationId xmlns:a16="http://schemas.microsoft.com/office/drawing/2014/main" id="{2097B461-FB7B-59AF-3D98-40261AD37B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3007" y="420156"/>
            <a:ext cx="2898371" cy="200739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4341B31-752A-4AD6-AB92-612511E14D7E}"/>
              </a:ext>
            </a:extLst>
          </p:cNvPr>
          <p:cNvSpPr txBox="1"/>
          <p:nvPr/>
        </p:nvSpPr>
        <p:spPr>
          <a:xfrm>
            <a:off x="371094" y="311638"/>
            <a:ext cx="7367688" cy="1003356"/>
          </a:xfrm>
          <a:prstGeom prst="rect">
            <a:avLst/>
          </a:prstGeom>
        </p:spPr>
        <p:txBody>
          <a:bodyPr vert="horz" lIns="91440" tIns="45720" rIns="91440" bIns="45720" rtlCol="0" anchor="b">
            <a:normAutofit/>
          </a:bodyPr>
          <a:lstStyle/>
          <a:p>
            <a:pPr>
              <a:lnSpc>
                <a:spcPct val="90000"/>
              </a:lnSpc>
              <a:spcBef>
                <a:spcPct val="0"/>
              </a:spcBef>
              <a:spcAft>
                <a:spcPts val="600"/>
              </a:spcAft>
            </a:pPr>
            <a:endParaRPr lang="en-US" sz="2800" b="1" dirty="0">
              <a:latin typeface="Arial" panose="020B0604020202020204" pitchFamily="34" charset="0"/>
              <a:ea typeface="+mj-ea"/>
              <a:cs typeface="Arial" panose="020B0604020202020204" pitchFamily="34" charset="0"/>
            </a:endParaRPr>
          </a:p>
        </p:txBody>
      </p:sp>
      <p:sp>
        <p:nvSpPr>
          <p:cNvPr id="5" name="Rectangle 4">
            <a:extLst>
              <a:ext uri="{FF2B5EF4-FFF2-40B4-BE49-F238E27FC236}">
                <a16:creationId xmlns:a16="http://schemas.microsoft.com/office/drawing/2014/main" id="{7E6DF1F8-C0AB-4E43-BE7A-0B6D1CE85B6D}"/>
              </a:ext>
            </a:extLst>
          </p:cNvPr>
          <p:cNvSpPr/>
          <p:nvPr/>
        </p:nvSpPr>
        <p:spPr>
          <a:xfrm>
            <a:off x="371091" y="1532709"/>
            <a:ext cx="11072355" cy="5013653"/>
          </a:xfrm>
          <a:prstGeom prst="rect">
            <a:avLst/>
          </a:prstGeom>
        </p:spPr>
        <p:txBody>
          <a:bodyPr vert="horz" lIns="91440" tIns="45720" rIns="91440" bIns="45720" rtlCol="0" anchor="t">
            <a:noAutofit/>
          </a:bodyPr>
          <a:lstStyle/>
          <a:p>
            <a:pPr indent="-228600">
              <a:lnSpc>
                <a:spcPct val="90000"/>
              </a:lnSpc>
              <a:spcBef>
                <a:spcPct val="0"/>
              </a:spcBef>
              <a:spcAft>
                <a:spcPts val="600"/>
              </a:spcAf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99279D37-DD11-77EC-D092-2D44B1E01116}"/>
              </a:ext>
            </a:extLst>
          </p:cNvPr>
          <p:cNvSpPr>
            <a:spLocks noGrp="1"/>
          </p:cNvSpPr>
          <p:nvPr>
            <p:ph type="title"/>
          </p:nvPr>
        </p:nvSpPr>
        <p:spPr/>
        <p:txBody>
          <a:bodyPr>
            <a:normAutofit fontScale="90000"/>
          </a:bodyPr>
          <a:lstStyle/>
          <a:p>
            <a:r>
              <a:rPr lang="en-US" sz="4400" b="1" dirty="0">
                <a:highlight>
                  <a:srgbClr val="FFFF00"/>
                </a:highlight>
                <a:latin typeface="+mj-lt"/>
                <a:ea typeface="+mj-ea"/>
                <a:cs typeface="Arial" panose="020B0604020202020204" pitchFamily="34" charset="0"/>
              </a:rPr>
              <a:t>EXAMPLE</a:t>
            </a:r>
            <a:r>
              <a:rPr lang="en-US" sz="4400" b="1" dirty="0">
                <a:latin typeface="+mj-lt"/>
                <a:ea typeface="+mj-ea"/>
                <a:cs typeface="Arial" panose="020B0604020202020204" pitchFamily="34" charset="0"/>
              </a:rPr>
              <a:t>: Why Getting Married Matters</a:t>
            </a:r>
            <a:br>
              <a:rPr lang="en-US" sz="4400" b="1" dirty="0">
                <a:latin typeface="+mj-lt"/>
                <a:ea typeface="+mj-ea"/>
                <a:cs typeface="Arial" panose="020B0604020202020204" pitchFamily="34" charset="0"/>
              </a:rPr>
            </a:br>
            <a:endParaRPr lang="en-US" dirty="0">
              <a:latin typeface="+mj-lt"/>
            </a:endParaRPr>
          </a:p>
        </p:txBody>
      </p:sp>
      <p:sp>
        <p:nvSpPr>
          <p:cNvPr id="4" name="Content Placeholder 3">
            <a:extLst>
              <a:ext uri="{FF2B5EF4-FFF2-40B4-BE49-F238E27FC236}">
                <a16:creationId xmlns:a16="http://schemas.microsoft.com/office/drawing/2014/main" id="{61AD0833-6C14-A20B-F9AA-98E2AA290E85}"/>
              </a:ext>
            </a:extLst>
          </p:cNvPr>
          <p:cNvSpPr>
            <a:spLocks noGrp="1"/>
          </p:cNvSpPr>
          <p:nvPr>
            <p:ph idx="1"/>
          </p:nvPr>
        </p:nvSpPr>
        <p:spPr/>
        <p:txBody>
          <a:bodyPr>
            <a:normAutofit fontScale="77500" lnSpcReduction="20000"/>
          </a:bodyPr>
          <a:lstStyle/>
          <a:p>
            <a:pPr marL="0" indent="0">
              <a:lnSpc>
                <a:spcPct val="90000"/>
              </a:lnSpc>
              <a:spcBef>
                <a:spcPct val="0"/>
              </a:spcBef>
              <a:spcAft>
                <a:spcPts val="600"/>
              </a:spcAft>
              <a:buNone/>
            </a:pPr>
            <a:r>
              <a:rPr lang="en-US" sz="2800" dirty="0">
                <a:latin typeface="+mn-lt"/>
                <a:cs typeface="Arial" panose="020B0604020202020204" pitchFamily="34" charset="0"/>
              </a:rPr>
              <a:t>My girlfriend and I have been together for 8 years.</a:t>
            </a:r>
          </a:p>
          <a:p>
            <a:pPr>
              <a:lnSpc>
                <a:spcPct val="90000"/>
              </a:lnSpc>
              <a:spcBef>
                <a:spcPct val="0"/>
              </a:spcBef>
              <a:spcAft>
                <a:spcPts val="600"/>
              </a:spcAft>
            </a:pPr>
            <a:endParaRPr lang="en-US" sz="2800" dirty="0">
              <a:latin typeface="+mn-lt"/>
              <a:cs typeface="Arial" panose="020B0604020202020204" pitchFamily="34" charset="0"/>
            </a:endParaRPr>
          </a:p>
          <a:p>
            <a:pPr marL="0" indent="0">
              <a:lnSpc>
                <a:spcPct val="90000"/>
              </a:lnSpc>
              <a:spcBef>
                <a:spcPct val="0"/>
              </a:spcBef>
              <a:spcAft>
                <a:spcPts val="600"/>
              </a:spcAft>
              <a:buNone/>
            </a:pPr>
            <a:r>
              <a:rPr lang="en-US" sz="2800" dirty="0">
                <a:latin typeface="+mn-lt"/>
                <a:cs typeface="Arial" panose="020B0604020202020204" pitchFamily="34" charset="0"/>
              </a:rPr>
              <a:t>Our provider agency won’t let us live together because we are not married.</a:t>
            </a:r>
          </a:p>
          <a:p>
            <a:pPr marL="0" indent="0">
              <a:lnSpc>
                <a:spcPct val="90000"/>
              </a:lnSpc>
              <a:spcBef>
                <a:spcPct val="0"/>
              </a:spcBef>
              <a:spcAft>
                <a:spcPts val="600"/>
              </a:spcAft>
              <a:buNone/>
            </a:pPr>
            <a:r>
              <a:rPr lang="en-US" sz="2800" dirty="0">
                <a:latin typeface="+mn-lt"/>
                <a:cs typeface="Arial" panose="020B0604020202020204" pitchFamily="34" charset="0"/>
              </a:rPr>
              <a:t>We can’t celebrate in front of our friends.</a:t>
            </a:r>
          </a:p>
          <a:p>
            <a:pPr marL="0" indent="0">
              <a:lnSpc>
                <a:spcPct val="90000"/>
              </a:lnSpc>
              <a:spcBef>
                <a:spcPct val="0"/>
              </a:spcBef>
              <a:spcAft>
                <a:spcPts val="600"/>
              </a:spcAft>
              <a:buNone/>
            </a:pPr>
            <a:r>
              <a:rPr lang="en-US" sz="2800" dirty="0">
                <a:latin typeface="+mn-lt"/>
                <a:cs typeface="Arial" panose="020B0604020202020204" pitchFamily="34" charset="0"/>
              </a:rPr>
              <a:t>We can’t stand up in church as a married couple.</a:t>
            </a:r>
          </a:p>
          <a:p>
            <a:pPr>
              <a:lnSpc>
                <a:spcPct val="90000"/>
              </a:lnSpc>
              <a:spcBef>
                <a:spcPct val="0"/>
              </a:spcBef>
              <a:spcAft>
                <a:spcPts val="600"/>
              </a:spcAft>
            </a:pPr>
            <a:endParaRPr lang="en-US" sz="2800" dirty="0">
              <a:latin typeface="+mn-lt"/>
              <a:cs typeface="Arial" panose="020B0604020202020204" pitchFamily="34" charset="0"/>
            </a:endParaRPr>
          </a:p>
          <a:p>
            <a:pPr marL="0" indent="0">
              <a:lnSpc>
                <a:spcPct val="90000"/>
              </a:lnSpc>
              <a:spcBef>
                <a:spcPct val="0"/>
              </a:spcBef>
              <a:spcAft>
                <a:spcPts val="600"/>
              </a:spcAft>
              <a:buNone/>
            </a:pPr>
            <a:r>
              <a:rPr lang="en-US" sz="2800" dirty="0">
                <a:latin typeface="+mn-lt"/>
                <a:cs typeface="Arial" panose="020B0604020202020204" pitchFamily="34" charset="0"/>
              </a:rPr>
              <a:t>I have cousins who I have seen get married.</a:t>
            </a:r>
          </a:p>
          <a:p>
            <a:pPr marL="0" indent="0">
              <a:lnSpc>
                <a:spcPct val="90000"/>
              </a:lnSpc>
              <a:spcBef>
                <a:spcPct val="0"/>
              </a:spcBef>
              <a:spcAft>
                <a:spcPts val="600"/>
              </a:spcAft>
              <a:buNone/>
            </a:pPr>
            <a:r>
              <a:rPr lang="en-US" sz="2800" dirty="0">
                <a:latin typeface="+mn-lt"/>
                <a:cs typeface="Arial" panose="020B0604020202020204" pitchFamily="34" charset="0"/>
              </a:rPr>
              <a:t>I want to also have this opportunity.</a:t>
            </a:r>
          </a:p>
          <a:p>
            <a:pPr marL="0" indent="0">
              <a:lnSpc>
                <a:spcPct val="90000"/>
              </a:lnSpc>
              <a:spcBef>
                <a:spcPct val="0"/>
              </a:spcBef>
              <a:spcAft>
                <a:spcPts val="600"/>
              </a:spcAft>
              <a:buNone/>
            </a:pPr>
            <a:r>
              <a:rPr lang="en-US" sz="2800" dirty="0">
                <a:latin typeface="+mn-lt"/>
                <a:cs typeface="Arial" panose="020B0604020202020204" pitchFamily="34" charset="0"/>
              </a:rPr>
              <a:t>I love my girlfriend as much as they love their husbands and wives.</a:t>
            </a:r>
          </a:p>
          <a:p>
            <a:pPr marL="0" indent="0">
              <a:lnSpc>
                <a:spcPct val="90000"/>
              </a:lnSpc>
              <a:spcBef>
                <a:spcPct val="0"/>
              </a:spcBef>
              <a:spcAft>
                <a:spcPts val="600"/>
              </a:spcAft>
              <a:buNone/>
            </a:pPr>
            <a:r>
              <a:rPr lang="en-US" sz="2800" dirty="0">
                <a:latin typeface="+mn-lt"/>
                <a:cs typeface="Arial" panose="020B0604020202020204" pitchFamily="34" charset="0"/>
              </a:rPr>
              <a:t>I imagine us living together, watching TV together, having pets and kids.</a:t>
            </a:r>
          </a:p>
          <a:p>
            <a:pPr marL="0" indent="0">
              <a:lnSpc>
                <a:spcPct val="90000"/>
              </a:lnSpc>
              <a:spcBef>
                <a:spcPct val="0"/>
              </a:spcBef>
              <a:spcAft>
                <a:spcPts val="600"/>
              </a:spcAft>
              <a:buNone/>
            </a:pPr>
            <a:endParaRPr lang="en-US" sz="2800" dirty="0">
              <a:latin typeface="+mn-lt"/>
              <a:cs typeface="Arial" panose="020B0604020202020204" pitchFamily="34" charset="0"/>
            </a:endParaRPr>
          </a:p>
          <a:p>
            <a:pPr marL="0" indent="0">
              <a:lnSpc>
                <a:spcPct val="90000"/>
              </a:lnSpc>
              <a:spcBef>
                <a:spcPct val="0"/>
              </a:spcBef>
              <a:spcAft>
                <a:spcPts val="600"/>
              </a:spcAft>
              <a:buNone/>
            </a:pPr>
            <a:r>
              <a:rPr lang="en-US" sz="2800" dirty="0">
                <a:latin typeface="+mn-lt"/>
                <a:cs typeface="Arial" panose="020B0604020202020204" pitchFamily="34" charset="0"/>
              </a:rPr>
              <a:t>It is not fair to make me choose between the help I need and the person I love.</a:t>
            </a:r>
          </a:p>
          <a:p>
            <a:pPr indent="-228600">
              <a:lnSpc>
                <a:spcPct val="90000"/>
              </a:lnSpc>
              <a:spcBef>
                <a:spcPct val="0"/>
              </a:spcBef>
              <a:spcAft>
                <a:spcPts val="600"/>
              </a:spcAft>
              <a:buFont typeface="Arial" panose="020B0604020202020204" pitchFamily="34" charset="0"/>
              <a:buChar char="•"/>
            </a:pPr>
            <a:endParaRPr lang="en-US" sz="2800" dirty="0">
              <a:latin typeface="+mn-lt"/>
              <a:cs typeface="Arial" panose="020B0604020202020204" pitchFamily="34" charset="0"/>
            </a:endParaRPr>
          </a:p>
          <a:p>
            <a:endParaRPr lang="en-US" dirty="0">
              <a:latin typeface="+mn-lt"/>
            </a:endParaRPr>
          </a:p>
        </p:txBody>
      </p:sp>
    </p:spTree>
    <p:extLst>
      <p:ext uri="{BB962C8B-B14F-4D97-AF65-F5344CB8AC3E}">
        <p14:creationId xmlns:p14="http://schemas.microsoft.com/office/powerpoint/2010/main" val="3538312701"/>
      </p:ext>
    </p:extLst>
  </p:cSld>
  <p:clrMapOvr>
    <a:masterClrMapping/>
  </p:clrMapOvr>
</p:sld>
</file>

<file path=ppt/theme/theme1.xml><?xml version="1.0" encoding="utf-8"?>
<a:theme xmlns:a="http://schemas.openxmlformats.org/drawingml/2006/main" name="Office Theme">
  <a:themeElements>
    <a:clrScheme name="The Arc Brand Colors">
      <a:dk1>
        <a:srgbClr val="000000"/>
      </a:dk1>
      <a:lt1>
        <a:srgbClr val="FFFFFF"/>
      </a:lt1>
      <a:dk2>
        <a:srgbClr val="44546A"/>
      </a:dk2>
      <a:lt2>
        <a:srgbClr val="E7E6E6"/>
      </a:lt2>
      <a:accent1>
        <a:srgbClr val="FB6700"/>
      </a:accent1>
      <a:accent2>
        <a:srgbClr val="FECB00"/>
      </a:accent2>
      <a:accent3>
        <a:srgbClr val="484847"/>
      </a:accent3>
      <a:accent4>
        <a:srgbClr val="5C2B85"/>
      </a:accent4>
      <a:accent5>
        <a:srgbClr val="005E85"/>
      </a:accent5>
      <a:accent6>
        <a:srgbClr val="000000"/>
      </a:accent6>
      <a:hlink>
        <a:srgbClr val="0563C1"/>
      </a:hlink>
      <a:folHlink>
        <a:srgbClr val="954F72"/>
      </a:folHlink>
    </a:clrScheme>
    <a:fontScheme name="Custom 1">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A2F8FAC221D34497FE25C305578C54" ma:contentTypeVersion="13" ma:contentTypeDescription="Create a new document." ma:contentTypeScope="" ma:versionID="60eeea76bfcd7aa04c167f68503ef327">
  <xsd:schema xmlns:xsd="http://www.w3.org/2001/XMLSchema" xmlns:xs="http://www.w3.org/2001/XMLSchema" xmlns:p="http://schemas.microsoft.com/office/2006/metadata/properties" xmlns:ns2="e5805ff7-bc01-4b14-b19f-7a86b8b70e8c" xmlns:ns3="12266775-0d52-46a1-8a41-3bd266e95af4" targetNamespace="http://schemas.microsoft.com/office/2006/metadata/properties" ma:root="true" ma:fieldsID="675fa18eb6b08f3716afba5a2cdea10d" ns2:_="" ns3:_="">
    <xsd:import namespace="e5805ff7-bc01-4b14-b19f-7a86b8b70e8c"/>
    <xsd:import namespace="12266775-0d52-46a1-8a41-3bd266e95af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805ff7-bc01-4b14-b19f-7a86b8b70e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6149630-0c72-479e-8743-bbe3298ca234"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266775-0d52-46a1-8a41-3bd266e95af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4d1e8b0-b77a-4a1e-8347-5b42c4f6a9f1}" ma:internalName="TaxCatchAll" ma:showField="CatchAllData" ma:web="12266775-0d52-46a1-8a41-3bd266e95af4">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F8BA6ED-2EF1-4F16-B3B7-5F6842D45DC4}">
  <ds:schemaRefs>
    <ds:schemaRef ds:uri="12266775-0d52-46a1-8a41-3bd266e95af4"/>
    <ds:schemaRef ds:uri="e5805ff7-bc01-4b14-b19f-7a86b8b70e8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049DD30-1FF4-4E7C-937E-5BD94133767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1689</Words>
  <Application>Microsoft Office PowerPoint</Application>
  <PresentationFormat>Widescreen</PresentationFormat>
  <Paragraphs>201</Paragraphs>
  <Slides>23</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Poppins</vt:lpstr>
      <vt:lpstr>PoppinsRegular</vt:lpstr>
      <vt:lpstr>Office Theme</vt:lpstr>
      <vt:lpstr>How to Create My Advocacy Story</vt:lpstr>
      <vt:lpstr>Directions (Slide 1 of 2)</vt:lpstr>
      <vt:lpstr>Directions (Slide 2 of 2)</vt:lpstr>
      <vt:lpstr>Part 1: Who You Are</vt:lpstr>
      <vt:lpstr>EXAMPLE: About Me</vt:lpstr>
      <vt:lpstr>Part 2: What’s Your Advocacy Goal?</vt:lpstr>
      <vt:lpstr>EXAMPLE: We Must End Marriage Penalties!</vt:lpstr>
      <vt:lpstr>Part 3: Why Your Advocacy Goal Matters</vt:lpstr>
      <vt:lpstr>EXAMPLE: Why Getting Married Matters </vt:lpstr>
      <vt:lpstr>Part 4: Share your Story</vt:lpstr>
      <vt:lpstr>EXAMPLE: Carter and Zoe’s Wedding</vt:lpstr>
      <vt:lpstr>Part 5: Re-state Your Advocacy Goal</vt:lpstr>
      <vt:lpstr>EXAMPLE: Help Us End Marriage Penalties!</vt:lpstr>
      <vt:lpstr>Part 6: Thank Your Audience</vt:lpstr>
      <vt:lpstr>EXAMPLE: Thank You!</vt:lpstr>
      <vt:lpstr>EDWARD’S STORY  PUT TOGETHER</vt:lpstr>
      <vt:lpstr>About Me</vt:lpstr>
      <vt:lpstr>We Must End Marriage Penalties!</vt:lpstr>
      <vt:lpstr>Why Getting Married Matters </vt:lpstr>
      <vt:lpstr>Carter and Zoe’s Wedding </vt:lpstr>
      <vt:lpstr>Help Us End Marriage Penalties! </vt:lpstr>
      <vt:lpstr>Thank You!</vt:lpstr>
      <vt:lpstr>QUESTIONS OR WANT TO SHARE YOUR STORY?  EMAIL stories@thearc.org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Mairs</dc:creator>
  <cp:lastModifiedBy>Jenny Alexander</cp:lastModifiedBy>
  <cp:revision>2</cp:revision>
  <dcterms:created xsi:type="dcterms:W3CDTF">2022-08-04T12:48:48Z</dcterms:created>
  <dcterms:modified xsi:type="dcterms:W3CDTF">2024-01-24T19:59:44Z</dcterms:modified>
</cp:coreProperties>
</file>